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</p:sldIdLst>
  <p:sldSz cx="18288000" cy="10287000"/>
  <p:notesSz cx="6858000" cy="9144000"/>
  <p:embeddedFontLst>
    <p:embeddedFont>
      <p:font typeface="Aptos Slab ExtraBold" panose="020B0004020202020204" pitchFamily="34" charset="0"/>
      <p:bold r:id="rId13"/>
      <p:boldItalic r:id="rId14"/>
    </p:embeddedFont>
    <p:embeddedFont>
      <p:font typeface="Open Sans" panose="020B0606030504020204" pitchFamily="3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45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67782E-5A2B-4CC8-B116-580B0F0FC0A3}" v="9" dt="2026-09-24T12:43:00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1194" y="7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TORRES CARABAL" userId="e4b01622-758d-484e-be1d-0e3d86e6e861" providerId="ADAL" clId="{5CB5A584-7209-4FD1-A740-9475579401F5}"/>
    <pc:docChg chg="undo custSel addSld delSld modSld">
      <pc:chgData name="PAULA TORRES CARABAL" userId="e4b01622-758d-484e-be1d-0e3d86e6e861" providerId="ADAL" clId="{5CB5A584-7209-4FD1-A740-9475579401F5}" dt="2026-09-24T12:43:43.116" v="572" actId="1076"/>
      <pc:docMkLst>
        <pc:docMk/>
      </pc:docMkLst>
      <pc:sldChg chg="addSp delSp modSp mod">
        <pc:chgData name="PAULA TORRES CARABAL" userId="e4b01622-758d-484e-be1d-0e3d86e6e861" providerId="ADAL" clId="{5CB5A584-7209-4FD1-A740-9475579401F5}" dt="2026-09-24T12:34:10.902" v="325" actId="6559"/>
        <pc:sldMkLst>
          <pc:docMk/>
          <pc:sldMk cId="0" sldId="256"/>
        </pc:sldMkLst>
        <pc:spChg chg="add del">
          <ac:chgData name="PAULA TORRES CARABAL" userId="e4b01622-758d-484e-be1d-0e3d86e6e861" providerId="ADAL" clId="{5CB5A584-7209-4FD1-A740-9475579401F5}" dt="2026-09-24T12:17:35.677" v="41" actId="478"/>
          <ac:spMkLst>
            <pc:docMk/>
            <pc:sldMk cId="0" sldId="256"/>
            <ac:spMk id="2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16:09.321" v="28" actId="478"/>
          <ac:spMkLst>
            <pc:docMk/>
            <pc:sldMk cId="0" sldId="256"/>
            <ac:spMk id="6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2:34.067" v="62" actId="207"/>
          <ac:spMkLst>
            <pc:docMk/>
            <pc:sldMk cId="0" sldId="256"/>
            <ac:spMk id="8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2:34.067" v="62" actId="207"/>
          <ac:spMkLst>
            <pc:docMk/>
            <pc:sldMk cId="0" sldId="256"/>
            <ac:spMk id="9" creationId="{00000000-0000-0000-0000-000000000000}"/>
          </ac:spMkLst>
        </pc:spChg>
        <pc:spChg chg="del mod">
          <ac:chgData name="PAULA TORRES CARABAL" userId="e4b01622-758d-484e-be1d-0e3d86e6e861" providerId="ADAL" clId="{5CB5A584-7209-4FD1-A740-9475579401F5}" dt="2026-09-24T12:26:44.632" v="209" actId="478"/>
          <ac:spMkLst>
            <pc:docMk/>
            <pc:sldMk cId="0" sldId="256"/>
            <ac:spMk id="10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4:10.902" v="325" actId="6559"/>
          <ac:spMkLst>
            <pc:docMk/>
            <pc:sldMk cId="0" sldId="256"/>
            <ac:spMk id="11" creationId="{00000000-0000-0000-0000-000000000000}"/>
          </ac:spMkLst>
        </pc:spChg>
        <pc:spChg chg="del mod">
          <ac:chgData name="PAULA TORRES CARABAL" userId="e4b01622-758d-484e-be1d-0e3d86e6e861" providerId="ADAL" clId="{5CB5A584-7209-4FD1-A740-9475579401F5}" dt="2026-09-24T12:29:25.814" v="228" actId="478"/>
          <ac:spMkLst>
            <pc:docMk/>
            <pc:sldMk cId="0" sldId="256"/>
            <ac:spMk id="12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3:51.510" v="324" actId="2711"/>
          <ac:spMkLst>
            <pc:docMk/>
            <pc:sldMk cId="0" sldId="256"/>
            <ac:spMk id="13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8:40.998" v="217" actId="1037"/>
          <ac:spMkLst>
            <pc:docMk/>
            <pc:sldMk cId="0" sldId="256"/>
            <ac:spMk id="14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8:45.009" v="224" actId="1038"/>
          <ac:spMkLst>
            <pc:docMk/>
            <pc:sldMk cId="0" sldId="256"/>
            <ac:spMk id="15" creationId="{00000000-0000-0000-0000-000000000000}"/>
          </ac:spMkLst>
        </pc:spChg>
        <pc:grpChg chg="mod">
          <ac:chgData name="PAULA TORRES CARABAL" userId="e4b01622-758d-484e-be1d-0e3d86e6e861" providerId="ADAL" clId="{5CB5A584-7209-4FD1-A740-9475579401F5}" dt="2026-09-24T12:29:33.219" v="231" actId="1076"/>
          <ac:grpSpMkLst>
            <pc:docMk/>
            <pc:sldMk cId="0" sldId="256"/>
            <ac:grpSpMk id="3" creationId="{00000000-0000-0000-0000-000000000000}"/>
          </ac:grpSpMkLst>
        </pc:grpChg>
        <pc:grpChg chg="mod">
          <ac:chgData name="PAULA TORRES CARABAL" userId="e4b01622-758d-484e-be1d-0e3d86e6e861" providerId="ADAL" clId="{5CB5A584-7209-4FD1-A740-9475579401F5}" dt="2026-09-24T12:22:34.067" v="62" actId="207"/>
          <ac:grpSpMkLst>
            <pc:docMk/>
            <pc:sldMk cId="0" sldId="256"/>
            <ac:grpSpMk id="7" creationId="{00000000-0000-0000-0000-000000000000}"/>
          </ac:grpSpMkLst>
        </pc:grpChg>
        <pc:picChg chg="add del mod">
          <ac:chgData name="PAULA TORRES CARABAL" userId="e4b01622-758d-484e-be1d-0e3d86e6e861" providerId="ADAL" clId="{5CB5A584-7209-4FD1-A740-9475579401F5}" dt="2026-09-24T12:20:31.780" v="48" actId="478"/>
          <ac:picMkLst>
            <pc:docMk/>
            <pc:sldMk cId="0" sldId="256"/>
            <ac:picMk id="17" creationId="{7C9A0F2D-FD2B-F124-E39A-16115012EE37}"/>
          </ac:picMkLst>
        </pc:picChg>
        <pc:picChg chg="add mod ord">
          <ac:chgData name="PAULA TORRES CARABAL" userId="e4b01622-758d-484e-be1d-0e3d86e6e861" providerId="ADAL" clId="{5CB5A584-7209-4FD1-A740-9475579401F5}" dt="2026-09-24T12:17:58.084" v="45" actId="1076"/>
          <ac:picMkLst>
            <pc:docMk/>
            <pc:sldMk cId="0" sldId="256"/>
            <ac:picMk id="19" creationId="{35197FA0-4BAD-C119-B804-8096FC343070}"/>
          </ac:picMkLst>
        </pc:picChg>
        <pc:picChg chg="add mod">
          <ac:chgData name="PAULA TORRES CARABAL" userId="e4b01622-758d-484e-be1d-0e3d86e6e861" providerId="ADAL" clId="{5CB5A584-7209-4FD1-A740-9475579401F5}" dt="2026-09-24T12:20:35.839" v="50" actId="1076"/>
          <ac:picMkLst>
            <pc:docMk/>
            <pc:sldMk cId="0" sldId="256"/>
            <ac:picMk id="21" creationId="{BB21A139-8428-D2EB-1834-B46B4B4B3FA4}"/>
          </ac:picMkLst>
        </pc:picChg>
      </pc:sldChg>
      <pc:sldChg chg="addSp delSp modSp mod">
        <pc:chgData name="PAULA TORRES CARABAL" userId="e4b01622-758d-484e-be1d-0e3d86e6e861" providerId="ADAL" clId="{5CB5A584-7209-4FD1-A740-9475579401F5}" dt="2026-09-24T12:31:36.555" v="276" actId="1076"/>
        <pc:sldMkLst>
          <pc:docMk/>
          <pc:sldMk cId="0" sldId="257"/>
        </pc:sldMkLst>
        <pc:spChg chg="mod">
          <ac:chgData name="PAULA TORRES CARABAL" userId="e4b01622-758d-484e-be1d-0e3d86e6e861" providerId="ADAL" clId="{5CB5A584-7209-4FD1-A740-9475579401F5}" dt="2026-09-24T12:21:40.641" v="56" actId="207"/>
          <ac:spMkLst>
            <pc:docMk/>
            <pc:sldMk cId="0" sldId="257"/>
            <ac:spMk id="5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1:40.641" v="56" actId="207"/>
          <ac:spMkLst>
            <pc:docMk/>
            <pc:sldMk cId="0" sldId="257"/>
            <ac:spMk id="6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1:53.549" v="59" actId="207"/>
          <ac:spMkLst>
            <pc:docMk/>
            <pc:sldMk cId="0" sldId="257"/>
            <ac:spMk id="8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1:53.549" v="59" actId="207"/>
          <ac:spMkLst>
            <pc:docMk/>
            <pc:sldMk cId="0" sldId="257"/>
            <ac:spMk id="9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1:45.314" v="57" actId="207"/>
          <ac:spMkLst>
            <pc:docMk/>
            <pc:sldMk cId="0" sldId="257"/>
            <ac:spMk id="11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1:45.314" v="57" actId="20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1:49.236" v="58" actId="207"/>
          <ac:spMkLst>
            <pc:docMk/>
            <pc:sldMk cId="0" sldId="257"/>
            <ac:spMk id="14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1:49.236" v="58" actId="207"/>
          <ac:spMkLst>
            <pc:docMk/>
            <pc:sldMk cId="0" sldId="257"/>
            <ac:spMk id="15" creationId="{00000000-0000-0000-0000-000000000000}"/>
          </ac:spMkLst>
        </pc:spChg>
        <pc:spChg chg="add del">
          <ac:chgData name="PAULA TORRES CARABAL" userId="e4b01622-758d-484e-be1d-0e3d86e6e861" providerId="ADAL" clId="{5CB5A584-7209-4FD1-A740-9475579401F5}" dt="2026-09-24T12:30:01.351" v="246" actId="478"/>
          <ac:spMkLst>
            <pc:docMk/>
            <pc:sldMk cId="0" sldId="257"/>
            <ac:spMk id="21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21:06.209" v="51" actId="478"/>
          <ac:spMkLst>
            <pc:docMk/>
            <pc:sldMk cId="0" sldId="257"/>
            <ac:spMk id="22" creationId="{00000000-0000-0000-0000-000000000000}"/>
          </ac:spMkLst>
        </pc:spChg>
        <pc:spChg chg="add del">
          <ac:chgData name="PAULA TORRES CARABAL" userId="e4b01622-758d-484e-be1d-0e3d86e6e861" providerId="ADAL" clId="{5CB5A584-7209-4FD1-A740-9475579401F5}" dt="2026-09-24T12:30:08.274" v="249" actId="478"/>
          <ac:spMkLst>
            <pc:docMk/>
            <pc:sldMk cId="0" sldId="257"/>
            <ac:spMk id="23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0:36.905" v="256" actId="14100"/>
          <ac:spMkLst>
            <pc:docMk/>
            <pc:sldMk cId="0" sldId="257"/>
            <ac:spMk id="24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0:59.017" v="261" actId="478"/>
          <ac:spMkLst>
            <pc:docMk/>
            <pc:sldMk cId="0" sldId="257"/>
            <ac:spMk id="25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1:04.078" v="262" actId="207"/>
          <ac:spMkLst>
            <pc:docMk/>
            <pc:sldMk cId="0" sldId="257"/>
            <ac:spMk id="26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0:57.898" v="260" actId="478"/>
          <ac:spMkLst>
            <pc:docMk/>
            <pc:sldMk cId="0" sldId="257"/>
            <ac:spMk id="27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1:09.571" v="263" actId="478"/>
          <ac:spMkLst>
            <pc:docMk/>
            <pc:sldMk cId="0" sldId="257"/>
            <ac:spMk id="28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0:55.355" v="258" actId="478"/>
          <ac:spMkLst>
            <pc:docMk/>
            <pc:sldMk cId="0" sldId="257"/>
            <ac:spMk id="29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1:20.244" v="268" actId="478"/>
          <ac:spMkLst>
            <pc:docMk/>
            <pc:sldMk cId="0" sldId="257"/>
            <ac:spMk id="30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1:26.338" v="271" actId="478"/>
          <ac:spMkLst>
            <pc:docMk/>
            <pc:sldMk cId="0" sldId="257"/>
            <ac:spMk id="31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1:32.906" v="274" actId="478"/>
          <ac:spMkLst>
            <pc:docMk/>
            <pc:sldMk cId="0" sldId="257"/>
            <ac:spMk id="32" creationId="{00000000-0000-0000-0000-000000000000}"/>
          </ac:spMkLst>
        </pc:spChg>
        <pc:spChg chg="add del">
          <ac:chgData name="PAULA TORRES CARABAL" userId="e4b01622-758d-484e-be1d-0e3d86e6e861" providerId="ADAL" clId="{5CB5A584-7209-4FD1-A740-9475579401F5}" dt="2026-09-24T12:30:00.131" v="245" actId="478"/>
          <ac:spMkLst>
            <pc:docMk/>
            <pc:sldMk cId="0" sldId="257"/>
            <ac:spMk id="33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29:43.120" v="233"/>
          <ac:spMkLst>
            <pc:docMk/>
            <pc:sldMk cId="0" sldId="257"/>
            <ac:spMk id="38" creationId="{F1C8CF9B-0D64-5B98-9EF5-525522EDD6F7}"/>
          </ac:spMkLst>
        </pc:spChg>
        <pc:spChg chg="mod">
          <ac:chgData name="PAULA TORRES CARABAL" userId="e4b01622-758d-484e-be1d-0e3d86e6e861" providerId="ADAL" clId="{5CB5A584-7209-4FD1-A740-9475579401F5}" dt="2026-09-24T12:29:43.120" v="233"/>
          <ac:spMkLst>
            <pc:docMk/>
            <pc:sldMk cId="0" sldId="257"/>
            <ac:spMk id="39" creationId="{623509CB-5155-3788-A3C7-6D99764BD4E2}"/>
          </ac:spMkLst>
        </pc:spChg>
        <pc:spChg chg="add">
          <ac:chgData name="PAULA TORRES CARABAL" userId="e4b01622-758d-484e-be1d-0e3d86e6e861" providerId="ADAL" clId="{5CB5A584-7209-4FD1-A740-9475579401F5}" dt="2026-09-24T12:30:12.602" v="250" actId="22"/>
          <ac:spMkLst>
            <pc:docMk/>
            <pc:sldMk cId="0" sldId="257"/>
            <ac:spMk id="41" creationId="{9A0A7E5E-7E0A-D68D-9289-8EA493466B40}"/>
          </ac:spMkLst>
        </pc:spChg>
        <pc:spChg chg="add">
          <ac:chgData name="PAULA TORRES CARABAL" userId="e4b01622-758d-484e-be1d-0e3d86e6e861" providerId="ADAL" clId="{5CB5A584-7209-4FD1-A740-9475579401F5}" dt="2026-09-24T12:30:17.784" v="251" actId="22"/>
          <ac:spMkLst>
            <pc:docMk/>
            <pc:sldMk cId="0" sldId="257"/>
            <ac:spMk id="43" creationId="{D3C261B5-5F62-D41D-1A5E-4F44657E611A}"/>
          </ac:spMkLst>
        </pc:spChg>
        <pc:spChg chg="add mod">
          <ac:chgData name="PAULA TORRES CARABAL" userId="e4b01622-758d-484e-be1d-0e3d86e6e861" providerId="ADAL" clId="{5CB5A584-7209-4FD1-A740-9475579401F5}" dt="2026-09-24T12:31:18.274" v="267" actId="1076"/>
          <ac:spMkLst>
            <pc:docMk/>
            <pc:sldMk cId="0" sldId="257"/>
            <ac:spMk id="45" creationId="{C8176912-6D7F-0F95-821A-7667D3546B19}"/>
          </ac:spMkLst>
        </pc:spChg>
        <pc:spChg chg="add mod">
          <ac:chgData name="PAULA TORRES CARABAL" userId="e4b01622-758d-484e-be1d-0e3d86e6e861" providerId="ADAL" clId="{5CB5A584-7209-4FD1-A740-9475579401F5}" dt="2026-09-24T12:31:24" v="270" actId="1076"/>
          <ac:spMkLst>
            <pc:docMk/>
            <pc:sldMk cId="0" sldId="257"/>
            <ac:spMk id="47" creationId="{E6F09283-18CE-CBB0-B244-73073490661B}"/>
          </ac:spMkLst>
        </pc:spChg>
        <pc:spChg chg="add mod">
          <ac:chgData name="PAULA TORRES CARABAL" userId="e4b01622-758d-484e-be1d-0e3d86e6e861" providerId="ADAL" clId="{5CB5A584-7209-4FD1-A740-9475579401F5}" dt="2026-09-24T12:31:30.907" v="273" actId="1076"/>
          <ac:spMkLst>
            <pc:docMk/>
            <pc:sldMk cId="0" sldId="257"/>
            <ac:spMk id="49" creationId="{C3CFCCFB-683C-978C-25E1-CD25EC0FD9E3}"/>
          </ac:spMkLst>
        </pc:spChg>
        <pc:spChg chg="add mod">
          <ac:chgData name="PAULA TORRES CARABAL" userId="e4b01622-758d-484e-be1d-0e3d86e6e861" providerId="ADAL" clId="{5CB5A584-7209-4FD1-A740-9475579401F5}" dt="2026-09-24T12:31:36.555" v="276" actId="1076"/>
          <ac:spMkLst>
            <pc:docMk/>
            <pc:sldMk cId="0" sldId="257"/>
            <ac:spMk id="51" creationId="{092B9D75-D975-3F14-FB9B-CEB29FCC5480}"/>
          </ac:spMkLst>
        </pc:spChg>
        <pc:grpChg chg="mod">
          <ac:chgData name="PAULA TORRES CARABAL" userId="e4b01622-758d-484e-be1d-0e3d86e6e861" providerId="ADAL" clId="{5CB5A584-7209-4FD1-A740-9475579401F5}" dt="2026-09-24T12:31:13.387" v="266" actId="1076"/>
          <ac:grpSpMkLst>
            <pc:docMk/>
            <pc:sldMk cId="0" sldId="257"/>
            <ac:grpSpMk id="4" creationId="{00000000-0000-0000-0000-000000000000}"/>
          </ac:grpSpMkLst>
        </pc:grpChg>
        <pc:grpChg chg="del mod">
          <ac:chgData name="PAULA TORRES CARABAL" userId="e4b01622-758d-484e-be1d-0e3d86e6e861" providerId="ADAL" clId="{5CB5A584-7209-4FD1-A740-9475579401F5}" dt="2026-09-24T12:30:56.454" v="259" actId="478"/>
          <ac:grpSpMkLst>
            <pc:docMk/>
            <pc:sldMk cId="0" sldId="257"/>
            <ac:grpSpMk id="7" creationId="{00000000-0000-0000-0000-000000000000}"/>
          </ac:grpSpMkLst>
        </pc:grpChg>
        <pc:grpChg chg="mod">
          <ac:chgData name="PAULA TORRES CARABAL" userId="e4b01622-758d-484e-be1d-0e3d86e6e861" providerId="ADAL" clId="{5CB5A584-7209-4FD1-A740-9475579401F5}" dt="2026-09-24T12:21:45.314" v="57" actId="207"/>
          <ac:grpSpMkLst>
            <pc:docMk/>
            <pc:sldMk cId="0" sldId="257"/>
            <ac:grpSpMk id="10" creationId="{00000000-0000-0000-0000-000000000000}"/>
          </ac:grpSpMkLst>
        </pc:grpChg>
        <pc:grpChg chg="mod">
          <ac:chgData name="PAULA TORRES CARABAL" userId="e4b01622-758d-484e-be1d-0e3d86e6e861" providerId="ADAL" clId="{5CB5A584-7209-4FD1-A740-9475579401F5}" dt="2026-09-24T12:21:49.236" v="58" actId="207"/>
          <ac:grpSpMkLst>
            <pc:docMk/>
            <pc:sldMk cId="0" sldId="257"/>
            <ac:grpSpMk id="13" creationId="{00000000-0000-0000-0000-000000000000}"/>
          </ac:grpSpMkLst>
        </pc:grpChg>
        <pc:grpChg chg="del">
          <ac:chgData name="PAULA TORRES CARABAL" userId="e4b01622-758d-484e-be1d-0e3d86e6e861" providerId="ADAL" clId="{5CB5A584-7209-4FD1-A740-9475579401F5}" dt="2026-09-24T12:29:42.525" v="232" actId="478"/>
          <ac:grpSpMkLst>
            <pc:docMk/>
            <pc:sldMk cId="0" sldId="257"/>
            <ac:grpSpMk id="18" creationId="{00000000-0000-0000-0000-000000000000}"/>
          </ac:grpSpMkLst>
        </pc:grpChg>
        <pc:grpChg chg="add del mod ord">
          <ac:chgData name="PAULA TORRES CARABAL" userId="e4b01622-758d-484e-be1d-0e3d86e6e861" providerId="ADAL" clId="{5CB5A584-7209-4FD1-A740-9475579401F5}" dt="2026-09-24T12:30:05.461" v="248" actId="478"/>
          <ac:grpSpMkLst>
            <pc:docMk/>
            <pc:sldMk cId="0" sldId="257"/>
            <ac:grpSpMk id="37" creationId="{ABA578F0-C26D-B9B2-8BED-DFDBC9088FC1}"/>
          </ac:grpSpMkLst>
        </pc:grpChg>
        <pc:picChg chg="add mod">
          <ac:chgData name="PAULA TORRES CARABAL" userId="e4b01622-758d-484e-be1d-0e3d86e6e861" providerId="ADAL" clId="{5CB5A584-7209-4FD1-A740-9475579401F5}" dt="2026-09-24T12:21:09.480" v="53" actId="1076"/>
          <ac:picMkLst>
            <pc:docMk/>
            <pc:sldMk cId="0" sldId="257"/>
            <ac:picMk id="36" creationId="{7387AE55-44EE-AA19-0E4E-19430A742ADB}"/>
          </ac:picMkLst>
        </pc:picChg>
      </pc:sldChg>
      <pc:sldChg chg="modSp del mod">
        <pc:chgData name="PAULA TORRES CARABAL" userId="e4b01622-758d-484e-be1d-0e3d86e6e861" providerId="ADAL" clId="{5CB5A584-7209-4FD1-A740-9475579401F5}" dt="2026-09-24T12:31:53.267" v="278" actId="47"/>
        <pc:sldMkLst>
          <pc:docMk/>
          <pc:sldMk cId="0" sldId="258"/>
        </pc:sldMkLst>
        <pc:picChg chg="mod">
          <ac:chgData name="PAULA TORRES CARABAL" userId="e4b01622-758d-484e-be1d-0e3d86e6e861" providerId="ADAL" clId="{5CB5A584-7209-4FD1-A740-9475579401F5}" dt="2026-09-24T12:31:49.039" v="277" actId="1076"/>
          <ac:picMkLst>
            <pc:docMk/>
            <pc:sldMk cId="0" sldId="258"/>
            <ac:picMk id="4" creationId="{00000000-0000-0000-0000-000000000000}"/>
          </ac:picMkLst>
        </pc:picChg>
      </pc:sldChg>
      <pc:sldChg chg="addSp delSp modSp mod">
        <pc:chgData name="PAULA TORRES CARABAL" userId="e4b01622-758d-484e-be1d-0e3d86e6e861" providerId="ADAL" clId="{5CB5A584-7209-4FD1-A740-9475579401F5}" dt="2026-09-24T12:34:49.559" v="332"/>
        <pc:sldMkLst>
          <pc:docMk/>
          <pc:sldMk cId="0" sldId="259"/>
        </pc:sldMkLst>
        <pc:spChg chg="mod">
          <ac:chgData name="PAULA TORRES CARABAL" userId="e4b01622-758d-484e-be1d-0e3d86e6e861" providerId="ADAL" clId="{5CB5A584-7209-4FD1-A740-9475579401F5}" dt="2026-09-24T12:33:30.824" v="320" actId="404"/>
          <ac:spMkLst>
            <pc:docMk/>
            <pc:sldMk cId="0" sldId="259"/>
            <ac:spMk id="6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2:53.521" v="311" actId="207"/>
          <ac:spMkLst>
            <pc:docMk/>
            <pc:sldMk cId="0" sldId="259"/>
            <ac:spMk id="7" creationId="{00000000-0000-0000-0000-000000000000}"/>
          </ac:spMkLst>
        </pc:spChg>
        <pc:spChg chg="del mod">
          <ac:chgData name="PAULA TORRES CARABAL" userId="e4b01622-758d-484e-be1d-0e3d86e6e861" providerId="ADAL" clId="{5CB5A584-7209-4FD1-A740-9475579401F5}" dt="2026-09-24T12:34:48.617" v="331" actId="478"/>
          <ac:spMkLst>
            <pc:docMk/>
            <pc:sldMk cId="0" sldId="259"/>
            <ac:spMk id="11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4:46.291" v="329" actId="478"/>
          <ac:spMkLst>
            <pc:docMk/>
            <pc:sldMk cId="0" sldId="259"/>
            <ac:spMk id="12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2:27.371" v="297" actId="478"/>
          <ac:spMkLst>
            <pc:docMk/>
            <pc:sldMk cId="0" sldId="259"/>
            <ac:spMk id="13" creationId="{00000000-0000-0000-0000-000000000000}"/>
          </ac:spMkLst>
        </pc:spChg>
        <pc:spChg chg="del mod">
          <ac:chgData name="PAULA TORRES CARABAL" userId="e4b01622-758d-484e-be1d-0e3d86e6e861" providerId="ADAL" clId="{5CB5A584-7209-4FD1-A740-9475579401F5}" dt="2026-09-24T12:34:43.800" v="328" actId="478"/>
          <ac:spMkLst>
            <pc:docMk/>
            <pc:sldMk cId="0" sldId="259"/>
            <ac:spMk id="14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4:49.559" v="332"/>
          <ac:spMkLst>
            <pc:docMk/>
            <pc:sldMk cId="0" sldId="259"/>
            <ac:spMk id="19" creationId="{74236CA5-D78B-9104-DACE-1331032D3D3E}"/>
          </ac:spMkLst>
        </pc:spChg>
        <pc:spChg chg="mod">
          <ac:chgData name="PAULA TORRES CARABAL" userId="e4b01622-758d-484e-be1d-0e3d86e6e861" providerId="ADAL" clId="{5CB5A584-7209-4FD1-A740-9475579401F5}" dt="2026-09-24T12:34:49.559" v="332"/>
          <ac:spMkLst>
            <pc:docMk/>
            <pc:sldMk cId="0" sldId="259"/>
            <ac:spMk id="20" creationId="{23647824-CAC3-EB09-F9DB-D85A44584B7D}"/>
          </ac:spMkLst>
        </pc:spChg>
        <pc:spChg chg="add mod">
          <ac:chgData name="PAULA TORRES CARABAL" userId="e4b01622-758d-484e-be1d-0e3d86e6e861" providerId="ADAL" clId="{5CB5A584-7209-4FD1-A740-9475579401F5}" dt="2026-09-24T12:34:49.559" v="332"/>
          <ac:spMkLst>
            <pc:docMk/>
            <pc:sldMk cId="0" sldId="259"/>
            <ac:spMk id="21" creationId="{29DE6B6B-4CB7-66AB-AA7C-CFA93C3B34F8}"/>
          </ac:spMkLst>
        </pc:spChg>
        <pc:spChg chg="add mod">
          <ac:chgData name="PAULA TORRES CARABAL" userId="e4b01622-758d-484e-be1d-0e3d86e6e861" providerId="ADAL" clId="{5CB5A584-7209-4FD1-A740-9475579401F5}" dt="2026-09-24T12:34:49.559" v="332"/>
          <ac:spMkLst>
            <pc:docMk/>
            <pc:sldMk cId="0" sldId="259"/>
            <ac:spMk id="22" creationId="{6FF6DA78-9FA9-4A70-F59C-810D9387F70A}"/>
          </ac:spMkLst>
        </pc:spChg>
        <pc:grpChg chg="del">
          <ac:chgData name="PAULA TORRES CARABAL" userId="e4b01622-758d-484e-be1d-0e3d86e6e861" providerId="ADAL" clId="{5CB5A584-7209-4FD1-A740-9475579401F5}" dt="2026-09-24T12:34:46.926" v="330" actId="478"/>
          <ac:grpSpMkLst>
            <pc:docMk/>
            <pc:sldMk cId="0" sldId="259"/>
            <ac:grpSpMk id="8" creationId="{00000000-0000-0000-0000-000000000000}"/>
          </ac:grpSpMkLst>
        </pc:grpChg>
        <pc:grpChg chg="add mod">
          <ac:chgData name="PAULA TORRES CARABAL" userId="e4b01622-758d-484e-be1d-0e3d86e6e861" providerId="ADAL" clId="{5CB5A584-7209-4FD1-A740-9475579401F5}" dt="2026-09-24T12:34:49.559" v="332"/>
          <ac:grpSpMkLst>
            <pc:docMk/>
            <pc:sldMk cId="0" sldId="259"/>
            <ac:grpSpMk id="18" creationId="{1918E2B5-183D-1AFF-3077-C2C09C1244F7}"/>
          </ac:grpSpMkLst>
        </pc:grpChg>
        <pc:picChg chg="add">
          <ac:chgData name="PAULA TORRES CARABAL" userId="e4b01622-758d-484e-be1d-0e3d86e6e861" providerId="ADAL" clId="{5CB5A584-7209-4FD1-A740-9475579401F5}" dt="2026-09-24T12:32:27.560" v="298" actId="22"/>
          <ac:picMkLst>
            <pc:docMk/>
            <pc:sldMk cId="0" sldId="259"/>
            <ac:picMk id="17" creationId="{A62DD2DB-10AB-EBD8-2112-E6BB85EDA7E6}"/>
          </ac:picMkLst>
        </pc:picChg>
      </pc:sldChg>
      <pc:sldChg chg="addSp delSp modSp mod">
        <pc:chgData name="PAULA TORRES CARABAL" userId="e4b01622-758d-484e-be1d-0e3d86e6e861" providerId="ADAL" clId="{5CB5A584-7209-4FD1-A740-9475579401F5}" dt="2026-09-24T12:36:19.176" v="356" actId="20577"/>
        <pc:sldMkLst>
          <pc:docMk/>
          <pc:sldMk cId="0" sldId="260"/>
        </pc:sldMkLst>
        <pc:spChg chg="mod">
          <ac:chgData name="PAULA TORRES CARABAL" userId="e4b01622-758d-484e-be1d-0e3d86e6e861" providerId="ADAL" clId="{5CB5A584-7209-4FD1-A740-9475579401F5}" dt="2026-09-24T12:35:50.994" v="348" actId="113"/>
          <ac:spMkLst>
            <pc:docMk/>
            <pc:sldMk cId="0" sldId="260"/>
            <ac:spMk id="3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6:00.107" v="350" actId="207"/>
          <ac:spMkLst>
            <pc:docMk/>
            <pc:sldMk cId="0" sldId="260"/>
            <ac:spMk id="4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5:39.750" v="344" actId="113"/>
          <ac:spMkLst>
            <pc:docMk/>
            <pc:sldMk cId="0" sldId="260"/>
            <ac:spMk id="5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5:06.860" v="333" actId="478"/>
          <ac:spMkLst>
            <pc:docMk/>
            <pc:sldMk cId="0" sldId="260"/>
            <ac:spMk id="9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5:08.624" v="335" actId="478"/>
          <ac:spMkLst>
            <pc:docMk/>
            <pc:sldMk cId="0" sldId="260"/>
            <ac:spMk id="10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5:15.695" v="338" actId="478"/>
          <ac:spMkLst>
            <pc:docMk/>
            <pc:sldMk cId="0" sldId="260"/>
            <ac:spMk id="11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5:09.629" v="336" actId="478"/>
          <ac:spMkLst>
            <pc:docMk/>
            <pc:sldMk cId="0" sldId="260"/>
            <ac:spMk id="12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5:10.409" v="337"/>
          <ac:spMkLst>
            <pc:docMk/>
            <pc:sldMk cId="0" sldId="260"/>
            <ac:spMk id="14" creationId="{575B68DD-F74E-BC5B-6851-AFE9B0F44822}"/>
          </ac:spMkLst>
        </pc:spChg>
        <pc:spChg chg="mod">
          <ac:chgData name="PAULA TORRES CARABAL" userId="e4b01622-758d-484e-be1d-0e3d86e6e861" providerId="ADAL" clId="{5CB5A584-7209-4FD1-A740-9475579401F5}" dt="2026-09-24T12:35:10.409" v="337"/>
          <ac:spMkLst>
            <pc:docMk/>
            <pc:sldMk cId="0" sldId="260"/>
            <ac:spMk id="15" creationId="{1F85D3E0-FF37-94F9-9B5E-BC247308F0FD}"/>
          </ac:spMkLst>
        </pc:spChg>
        <pc:spChg chg="add mod">
          <ac:chgData name="PAULA TORRES CARABAL" userId="e4b01622-758d-484e-be1d-0e3d86e6e861" providerId="ADAL" clId="{5CB5A584-7209-4FD1-A740-9475579401F5}" dt="2026-09-24T12:35:10.409" v="337"/>
          <ac:spMkLst>
            <pc:docMk/>
            <pc:sldMk cId="0" sldId="260"/>
            <ac:spMk id="16" creationId="{B3A26809-E0F2-DF07-FF92-FE7DDDEC3CC4}"/>
          </ac:spMkLst>
        </pc:spChg>
        <pc:spChg chg="add mod">
          <ac:chgData name="PAULA TORRES CARABAL" userId="e4b01622-758d-484e-be1d-0e3d86e6e861" providerId="ADAL" clId="{5CB5A584-7209-4FD1-A740-9475579401F5}" dt="2026-09-24T12:35:10.409" v="337"/>
          <ac:spMkLst>
            <pc:docMk/>
            <pc:sldMk cId="0" sldId="260"/>
            <ac:spMk id="17" creationId="{EF3C055B-0512-0E4F-3839-FA2FEA8CE219}"/>
          </ac:spMkLst>
        </pc:spChg>
        <pc:grpChg chg="del">
          <ac:chgData name="PAULA TORRES CARABAL" userId="e4b01622-758d-484e-be1d-0e3d86e6e861" providerId="ADAL" clId="{5CB5A584-7209-4FD1-A740-9475579401F5}" dt="2026-09-24T12:35:07.690" v="334" actId="478"/>
          <ac:grpSpMkLst>
            <pc:docMk/>
            <pc:sldMk cId="0" sldId="260"/>
            <ac:grpSpMk id="6" creationId="{00000000-0000-0000-0000-000000000000}"/>
          </ac:grpSpMkLst>
        </pc:grpChg>
        <pc:grpChg chg="add mod">
          <ac:chgData name="PAULA TORRES CARABAL" userId="e4b01622-758d-484e-be1d-0e3d86e6e861" providerId="ADAL" clId="{5CB5A584-7209-4FD1-A740-9475579401F5}" dt="2026-09-24T12:35:10.409" v="337"/>
          <ac:grpSpMkLst>
            <pc:docMk/>
            <pc:sldMk cId="0" sldId="260"/>
            <ac:grpSpMk id="13" creationId="{8E1D37A2-22AF-988E-300A-931C67CA5F15}"/>
          </ac:grpSpMkLst>
        </pc:grpChg>
        <pc:graphicFrameChg chg="modGraphic">
          <ac:chgData name="PAULA TORRES CARABAL" userId="e4b01622-758d-484e-be1d-0e3d86e6e861" providerId="ADAL" clId="{5CB5A584-7209-4FD1-A740-9475579401F5}" dt="2026-09-24T12:36:19.176" v="356" actId="20577"/>
          <ac:graphicFrameMkLst>
            <pc:docMk/>
            <pc:sldMk cId="0" sldId="260"/>
            <ac:graphicFrameMk id="2" creationId="{00000000-0000-0000-0000-000000000000}"/>
          </ac:graphicFrameMkLst>
        </pc:graphicFrameChg>
        <pc:picChg chg="add">
          <ac:chgData name="PAULA TORRES CARABAL" userId="e4b01622-758d-484e-be1d-0e3d86e6e861" providerId="ADAL" clId="{5CB5A584-7209-4FD1-A740-9475579401F5}" dt="2026-09-24T12:35:16.262" v="339" actId="22"/>
          <ac:picMkLst>
            <pc:docMk/>
            <pc:sldMk cId="0" sldId="260"/>
            <ac:picMk id="19" creationId="{20C178F2-27EB-B26F-5343-EEA02A4158CE}"/>
          </ac:picMkLst>
        </pc:picChg>
      </pc:sldChg>
      <pc:sldChg chg="addSp delSp modSp mod">
        <pc:chgData name="PAULA TORRES CARABAL" userId="e4b01622-758d-484e-be1d-0e3d86e6e861" providerId="ADAL" clId="{5CB5A584-7209-4FD1-A740-9475579401F5}" dt="2026-09-24T12:38:57.351" v="453" actId="1076"/>
        <pc:sldMkLst>
          <pc:docMk/>
          <pc:sldMk cId="0" sldId="261"/>
        </pc:sldMkLst>
        <pc:spChg chg="del">
          <ac:chgData name="PAULA TORRES CARABAL" userId="e4b01622-758d-484e-be1d-0e3d86e6e861" providerId="ADAL" clId="{5CB5A584-7209-4FD1-A740-9475579401F5}" dt="2026-09-24T12:36:34.323" v="360" actId="478"/>
          <ac:spMkLst>
            <pc:docMk/>
            <pc:sldMk cId="0" sldId="261"/>
            <ac:spMk id="8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6:38.207" v="363" actId="478"/>
          <ac:spMkLst>
            <pc:docMk/>
            <pc:sldMk cId="0" sldId="261"/>
            <ac:spMk id="9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6:33.013" v="359" actId="478"/>
          <ac:spMkLst>
            <pc:docMk/>
            <pc:sldMk cId="0" sldId="261"/>
            <ac:spMk id="10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7:23.329" v="407" actId="6549"/>
          <ac:spMkLst>
            <pc:docMk/>
            <pc:sldMk cId="0" sldId="261"/>
            <ac:spMk id="11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8:08.167" v="437" actId="113"/>
          <ac:spMkLst>
            <pc:docMk/>
            <pc:sldMk cId="0" sldId="261"/>
            <ac:spMk id="12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8:11.193" v="438" actId="478"/>
          <ac:spMkLst>
            <pc:docMk/>
            <pc:sldMk cId="0" sldId="261"/>
            <ac:spMk id="13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8:12.626" v="439" actId="478"/>
          <ac:spMkLst>
            <pc:docMk/>
            <pc:sldMk cId="0" sldId="261"/>
            <ac:spMk id="14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8:42.002" v="447" actId="207"/>
          <ac:spMkLst>
            <pc:docMk/>
            <pc:sldMk cId="0" sldId="261"/>
            <ac:spMk id="15" creationId="{00000000-0000-0000-0000-000000000000}"/>
          </ac:spMkLst>
        </pc:spChg>
        <pc:spChg chg="del mod">
          <ac:chgData name="PAULA TORRES CARABAL" userId="e4b01622-758d-484e-be1d-0e3d86e6e861" providerId="ADAL" clId="{5CB5A584-7209-4FD1-A740-9475579401F5}" dt="2026-09-24T12:38:47.320" v="448" actId="478"/>
          <ac:spMkLst>
            <pc:docMk/>
            <pc:sldMk cId="0" sldId="261"/>
            <ac:spMk id="16" creationId="{00000000-0000-0000-0000-000000000000}"/>
          </ac:spMkLst>
        </pc:spChg>
        <pc:spChg chg="del mod">
          <ac:chgData name="PAULA TORRES CARABAL" userId="e4b01622-758d-484e-be1d-0e3d86e6e861" providerId="ADAL" clId="{5CB5A584-7209-4FD1-A740-9475579401F5}" dt="2026-09-24T12:38:53.869" v="451" actId="478"/>
          <ac:spMkLst>
            <pc:docMk/>
            <pc:sldMk cId="0" sldId="261"/>
            <ac:spMk id="17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6:32.265" v="358" actId="478"/>
          <ac:spMkLst>
            <pc:docMk/>
            <pc:sldMk cId="0" sldId="261"/>
            <ac:spMk id="18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6:55.959" v="365"/>
          <ac:spMkLst>
            <pc:docMk/>
            <pc:sldMk cId="0" sldId="261"/>
            <ac:spMk id="22" creationId="{E4CF8D93-B0AE-3274-867D-9F9A8C912E02}"/>
          </ac:spMkLst>
        </pc:spChg>
        <pc:spChg chg="mod">
          <ac:chgData name="PAULA TORRES CARABAL" userId="e4b01622-758d-484e-be1d-0e3d86e6e861" providerId="ADAL" clId="{5CB5A584-7209-4FD1-A740-9475579401F5}" dt="2026-09-24T12:36:55.959" v="365"/>
          <ac:spMkLst>
            <pc:docMk/>
            <pc:sldMk cId="0" sldId="261"/>
            <ac:spMk id="23" creationId="{90326049-90BA-C435-5903-50FDC188EE73}"/>
          </ac:spMkLst>
        </pc:spChg>
        <pc:spChg chg="add mod">
          <ac:chgData name="PAULA TORRES CARABAL" userId="e4b01622-758d-484e-be1d-0e3d86e6e861" providerId="ADAL" clId="{5CB5A584-7209-4FD1-A740-9475579401F5}" dt="2026-09-24T12:36:55.959" v="365"/>
          <ac:spMkLst>
            <pc:docMk/>
            <pc:sldMk cId="0" sldId="261"/>
            <ac:spMk id="24" creationId="{1EAFE18B-4107-7D2D-F673-0EE14452F1BF}"/>
          </ac:spMkLst>
        </pc:spChg>
        <pc:spChg chg="add mod">
          <ac:chgData name="PAULA TORRES CARABAL" userId="e4b01622-758d-484e-be1d-0e3d86e6e861" providerId="ADAL" clId="{5CB5A584-7209-4FD1-A740-9475579401F5}" dt="2026-09-24T12:36:55.959" v="365"/>
          <ac:spMkLst>
            <pc:docMk/>
            <pc:sldMk cId="0" sldId="261"/>
            <ac:spMk id="25" creationId="{A33165D7-C079-90F2-643F-7414FA4F5FC6}"/>
          </ac:spMkLst>
        </pc:spChg>
        <pc:spChg chg="add mod">
          <ac:chgData name="PAULA TORRES CARABAL" userId="e4b01622-758d-484e-be1d-0e3d86e6e861" providerId="ADAL" clId="{5CB5A584-7209-4FD1-A740-9475579401F5}" dt="2026-09-24T12:38:26.658" v="444" actId="1076"/>
          <ac:spMkLst>
            <pc:docMk/>
            <pc:sldMk cId="0" sldId="261"/>
            <ac:spMk id="27" creationId="{682FB8B5-F94A-4819-BA9A-F744A8F3B5E5}"/>
          </ac:spMkLst>
        </pc:spChg>
        <pc:spChg chg="add mod">
          <ac:chgData name="PAULA TORRES CARABAL" userId="e4b01622-758d-484e-be1d-0e3d86e6e861" providerId="ADAL" clId="{5CB5A584-7209-4FD1-A740-9475579401F5}" dt="2026-09-24T12:38:23.886" v="443" actId="1076"/>
          <ac:spMkLst>
            <pc:docMk/>
            <pc:sldMk cId="0" sldId="261"/>
            <ac:spMk id="29" creationId="{64912C3B-E03E-1C68-B1FC-7797E9F2FFA9}"/>
          </ac:spMkLst>
        </pc:spChg>
        <pc:spChg chg="add mod">
          <ac:chgData name="PAULA TORRES CARABAL" userId="e4b01622-758d-484e-be1d-0e3d86e6e861" providerId="ADAL" clId="{5CB5A584-7209-4FD1-A740-9475579401F5}" dt="2026-09-24T12:38:51.335" v="450" actId="1076"/>
          <ac:spMkLst>
            <pc:docMk/>
            <pc:sldMk cId="0" sldId="261"/>
            <ac:spMk id="31" creationId="{5287BDEA-F31F-F68B-EB73-7E7E3EEAE597}"/>
          </ac:spMkLst>
        </pc:spChg>
        <pc:spChg chg="add mod">
          <ac:chgData name="PAULA TORRES CARABAL" userId="e4b01622-758d-484e-be1d-0e3d86e6e861" providerId="ADAL" clId="{5CB5A584-7209-4FD1-A740-9475579401F5}" dt="2026-09-24T12:38:57.351" v="453" actId="1076"/>
          <ac:spMkLst>
            <pc:docMk/>
            <pc:sldMk cId="0" sldId="261"/>
            <ac:spMk id="33" creationId="{08EDDF61-1E37-3A82-412F-1E1AB5D17378}"/>
          </ac:spMkLst>
        </pc:spChg>
        <pc:grpChg chg="del">
          <ac:chgData name="PAULA TORRES CARABAL" userId="e4b01622-758d-484e-be1d-0e3d86e6e861" providerId="ADAL" clId="{5CB5A584-7209-4FD1-A740-9475579401F5}" dt="2026-09-24T12:36:30.231" v="357" actId="478"/>
          <ac:grpSpMkLst>
            <pc:docMk/>
            <pc:sldMk cId="0" sldId="261"/>
            <ac:grpSpMk id="5" creationId="{00000000-0000-0000-0000-000000000000}"/>
          </ac:grpSpMkLst>
        </pc:grpChg>
        <pc:grpChg chg="add mod">
          <ac:chgData name="PAULA TORRES CARABAL" userId="e4b01622-758d-484e-be1d-0e3d86e6e861" providerId="ADAL" clId="{5CB5A584-7209-4FD1-A740-9475579401F5}" dt="2026-09-24T12:36:55.959" v="365"/>
          <ac:grpSpMkLst>
            <pc:docMk/>
            <pc:sldMk cId="0" sldId="261"/>
            <ac:grpSpMk id="21" creationId="{BE3DCAE4-30FA-D2EB-9516-B07C6179AB2C}"/>
          </ac:grpSpMkLst>
        </pc:grpChg>
        <pc:picChg chg="add mod">
          <ac:chgData name="PAULA TORRES CARABAL" userId="e4b01622-758d-484e-be1d-0e3d86e6e861" providerId="ADAL" clId="{5CB5A584-7209-4FD1-A740-9475579401F5}" dt="2026-09-24T12:36:40.404" v="364" actId="1076"/>
          <ac:picMkLst>
            <pc:docMk/>
            <pc:sldMk cId="0" sldId="261"/>
            <ac:picMk id="20" creationId="{D04D6157-3F53-F142-A474-F108C75D0520}"/>
          </ac:picMkLst>
        </pc:picChg>
      </pc:sldChg>
      <pc:sldChg chg="addSp delSp modSp mod">
        <pc:chgData name="PAULA TORRES CARABAL" userId="e4b01622-758d-484e-be1d-0e3d86e6e861" providerId="ADAL" clId="{5CB5A584-7209-4FD1-A740-9475579401F5}" dt="2026-09-24T12:40:27.327" v="510" actId="2711"/>
        <pc:sldMkLst>
          <pc:docMk/>
          <pc:sldMk cId="0" sldId="262"/>
        </pc:sldMkLst>
        <pc:spChg chg="mod">
          <ac:chgData name="PAULA TORRES CARABAL" userId="e4b01622-758d-484e-be1d-0e3d86e6e861" providerId="ADAL" clId="{5CB5A584-7209-4FD1-A740-9475579401F5}" dt="2026-09-24T12:40:00.279" v="476" actId="207"/>
          <ac:spMkLst>
            <pc:docMk/>
            <pc:sldMk cId="0" sldId="262"/>
            <ac:spMk id="3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9:38.614" v="472" actId="207"/>
          <ac:spMkLst>
            <pc:docMk/>
            <pc:sldMk cId="0" sldId="262"/>
            <ac:spMk id="4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0:27.327" v="510" actId="2711"/>
          <ac:spMkLst>
            <pc:docMk/>
            <pc:sldMk cId="0" sldId="262"/>
            <ac:spMk id="5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9:15.541" v="457" actId="478"/>
          <ac:spMkLst>
            <pc:docMk/>
            <pc:sldMk cId="0" sldId="262"/>
            <ac:spMk id="9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9:13.293" v="455" actId="478"/>
          <ac:spMkLst>
            <pc:docMk/>
            <pc:sldMk cId="0" sldId="262"/>
            <ac:spMk id="10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40:06.895" v="477" actId="478"/>
          <ac:spMkLst>
            <pc:docMk/>
            <pc:sldMk cId="0" sldId="262"/>
            <ac:spMk id="11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39:14.259" v="456" actId="478"/>
          <ac:spMkLst>
            <pc:docMk/>
            <pc:sldMk cId="0" sldId="262"/>
            <ac:spMk id="12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39:16.413" v="458"/>
          <ac:spMkLst>
            <pc:docMk/>
            <pc:sldMk cId="0" sldId="262"/>
            <ac:spMk id="14" creationId="{886E6093-96D7-38F1-00E7-2CE073700B03}"/>
          </ac:spMkLst>
        </pc:spChg>
        <pc:spChg chg="mod">
          <ac:chgData name="PAULA TORRES CARABAL" userId="e4b01622-758d-484e-be1d-0e3d86e6e861" providerId="ADAL" clId="{5CB5A584-7209-4FD1-A740-9475579401F5}" dt="2026-09-24T12:39:16.413" v="458"/>
          <ac:spMkLst>
            <pc:docMk/>
            <pc:sldMk cId="0" sldId="262"/>
            <ac:spMk id="15" creationId="{0082C2ED-3951-7700-DC43-919A07A68462}"/>
          </ac:spMkLst>
        </pc:spChg>
        <pc:spChg chg="add mod">
          <ac:chgData name="PAULA TORRES CARABAL" userId="e4b01622-758d-484e-be1d-0e3d86e6e861" providerId="ADAL" clId="{5CB5A584-7209-4FD1-A740-9475579401F5}" dt="2026-09-24T12:39:16.413" v="458"/>
          <ac:spMkLst>
            <pc:docMk/>
            <pc:sldMk cId="0" sldId="262"/>
            <ac:spMk id="16" creationId="{AEF56206-0E7D-D468-488A-98940746DB5B}"/>
          </ac:spMkLst>
        </pc:spChg>
        <pc:spChg chg="add mod">
          <ac:chgData name="PAULA TORRES CARABAL" userId="e4b01622-758d-484e-be1d-0e3d86e6e861" providerId="ADAL" clId="{5CB5A584-7209-4FD1-A740-9475579401F5}" dt="2026-09-24T12:39:16.413" v="458"/>
          <ac:spMkLst>
            <pc:docMk/>
            <pc:sldMk cId="0" sldId="262"/>
            <ac:spMk id="17" creationId="{320DE713-6F7F-F081-5267-94328489A0BC}"/>
          </ac:spMkLst>
        </pc:spChg>
        <pc:grpChg chg="del">
          <ac:chgData name="PAULA TORRES CARABAL" userId="e4b01622-758d-484e-be1d-0e3d86e6e861" providerId="ADAL" clId="{5CB5A584-7209-4FD1-A740-9475579401F5}" dt="2026-09-24T12:39:12.547" v="454" actId="478"/>
          <ac:grpSpMkLst>
            <pc:docMk/>
            <pc:sldMk cId="0" sldId="262"/>
            <ac:grpSpMk id="6" creationId="{00000000-0000-0000-0000-000000000000}"/>
          </ac:grpSpMkLst>
        </pc:grpChg>
        <pc:grpChg chg="add mod">
          <ac:chgData name="PAULA TORRES CARABAL" userId="e4b01622-758d-484e-be1d-0e3d86e6e861" providerId="ADAL" clId="{5CB5A584-7209-4FD1-A740-9475579401F5}" dt="2026-09-24T12:39:16.413" v="458"/>
          <ac:grpSpMkLst>
            <pc:docMk/>
            <pc:sldMk cId="0" sldId="262"/>
            <ac:grpSpMk id="13" creationId="{8648ECA7-86A9-90E6-4E8A-C374DBBC2B8F}"/>
          </ac:grpSpMkLst>
        </pc:grpChg>
        <pc:graphicFrameChg chg="modGraphic">
          <ac:chgData name="PAULA TORRES CARABAL" userId="e4b01622-758d-484e-be1d-0e3d86e6e861" providerId="ADAL" clId="{5CB5A584-7209-4FD1-A740-9475579401F5}" dt="2026-09-24T12:39:49.125" v="474" actId="207"/>
          <ac:graphicFrameMkLst>
            <pc:docMk/>
            <pc:sldMk cId="0" sldId="262"/>
            <ac:graphicFrameMk id="2" creationId="{00000000-0000-0000-0000-000000000000}"/>
          </ac:graphicFrameMkLst>
        </pc:graphicFrameChg>
        <pc:picChg chg="add">
          <ac:chgData name="PAULA TORRES CARABAL" userId="e4b01622-758d-484e-be1d-0e3d86e6e861" providerId="ADAL" clId="{5CB5A584-7209-4FD1-A740-9475579401F5}" dt="2026-09-24T12:40:07.326" v="478" actId="22"/>
          <ac:picMkLst>
            <pc:docMk/>
            <pc:sldMk cId="0" sldId="262"/>
            <ac:picMk id="19" creationId="{E9F49ACE-A516-677F-1FB0-A9A0463C4375}"/>
          </ac:picMkLst>
        </pc:picChg>
      </pc:sldChg>
      <pc:sldChg chg="addSp delSp modSp mod">
        <pc:chgData name="PAULA TORRES CARABAL" userId="e4b01622-758d-484e-be1d-0e3d86e6e861" providerId="ADAL" clId="{5CB5A584-7209-4FD1-A740-9475579401F5}" dt="2026-09-24T12:42:53.885" v="548" actId="22"/>
        <pc:sldMkLst>
          <pc:docMk/>
          <pc:sldMk cId="0" sldId="263"/>
        </pc:sldMkLst>
        <pc:spChg chg="mod">
          <ac:chgData name="PAULA TORRES CARABAL" userId="e4b01622-758d-484e-be1d-0e3d86e6e861" providerId="ADAL" clId="{5CB5A584-7209-4FD1-A740-9475579401F5}" dt="2026-09-24T12:40:37.776" v="512" actId="2711"/>
          <ac:spMkLst>
            <pc:docMk/>
            <pc:sldMk cId="0" sldId="263"/>
            <ac:spMk id="2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1:17.695" v="523" actId="404"/>
          <ac:spMkLst>
            <pc:docMk/>
            <pc:sldMk cId="0" sldId="263"/>
            <ac:spMk id="3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1:50.671" v="532" actId="207"/>
          <ac:spMkLst>
            <pc:docMk/>
            <pc:sldMk cId="0" sldId="263"/>
            <ac:spMk id="4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2:15.790" v="538" actId="2711"/>
          <ac:spMkLst>
            <pc:docMk/>
            <pc:sldMk cId="0" sldId="263"/>
            <ac:spMk id="5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2:03.864" v="535" actId="113"/>
          <ac:spMkLst>
            <pc:docMk/>
            <pc:sldMk cId="0" sldId="263"/>
            <ac:spMk id="6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2:29.734" v="541" actId="207"/>
          <ac:spMkLst>
            <pc:docMk/>
            <pc:sldMk cId="0" sldId="263"/>
            <ac:spMk id="7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1:33.331" v="528" actId="14100"/>
          <ac:spMkLst>
            <pc:docMk/>
            <pc:sldMk cId="0" sldId="263"/>
            <ac:spMk id="8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1:41.982" v="530" actId="207"/>
          <ac:spMkLst>
            <pc:docMk/>
            <pc:sldMk cId="0" sldId="263"/>
            <ac:spMk id="9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42:33.110" v="542" actId="478"/>
          <ac:spMkLst>
            <pc:docMk/>
            <pc:sldMk cId="0" sldId="263"/>
            <ac:spMk id="17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42:35.849" v="544" actId="478"/>
          <ac:spMkLst>
            <pc:docMk/>
            <pc:sldMk cId="0" sldId="263"/>
            <ac:spMk id="18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42:53.663" v="547" actId="478"/>
          <ac:spMkLst>
            <pc:docMk/>
            <pc:sldMk cId="0" sldId="263"/>
            <ac:spMk id="19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2:20.701" v="539" actId="207"/>
          <ac:spMkLst>
            <pc:docMk/>
            <pc:sldMk cId="0" sldId="263"/>
            <ac:spMk id="20" creationId="{00000000-0000-0000-0000-000000000000}"/>
          </ac:spMkLst>
        </pc:spChg>
        <pc:spChg chg="del">
          <ac:chgData name="PAULA TORRES CARABAL" userId="e4b01622-758d-484e-be1d-0e3d86e6e861" providerId="ADAL" clId="{5CB5A584-7209-4FD1-A740-9475579401F5}" dt="2026-09-24T12:42:36.660" v="545" actId="478"/>
          <ac:spMkLst>
            <pc:docMk/>
            <pc:sldMk cId="0" sldId="263"/>
            <ac:spMk id="21" creationId="{00000000-0000-0000-0000-000000000000}"/>
          </ac:spMkLst>
        </pc:spChg>
        <pc:spChg chg="mod">
          <ac:chgData name="PAULA TORRES CARABAL" userId="e4b01622-758d-484e-be1d-0e3d86e6e861" providerId="ADAL" clId="{5CB5A584-7209-4FD1-A740-9475579401F5}" dt="2026-09-24T12:42:46.133" v="546"/>
          <ac:spMkLst>
            <pc:docMk/>
            <pc:sldMk cId="0" sldId="263"/>
            <ac:spMk id="24" creationId="{B19F9DE7-07C6-50EC-9650-3D289AAA6429}"/>
          </ac:spMkLst>
        </pc:spChg>
        <pc:spChg chg="mod">
          <ac:chgData name="PAULA TORRES CARABAL" userId="e4b01622-758d-484e-be1d-0e3d86e6e861" providerId="ADAL" clId="{5CB5A584-7209-4FD1-A740-9475579401F5}" dt="2026-09-24T12:42:46.133" v="546"/>
          <ac:spMkLst>
            <pc:docMk/>
            <pc:sldMk cId="0" sldId="263"/>
            <ac:spMk id="25" creationId="{32FF5038-6391-FE57-A8AF-69642942DC4D}"/>
          </ac:spMkLst>
        </pc:spChg>
        <pc:spChg chg="add mod">
          <ac:chgData name="PAULA TORRES CARABAL" userId="e4b01622-758d-484e-be1d-0e3d86e6e861" providerId="ADAL" clId="{5CB5A584-7209-4FD1-A740-9475579401F5}" dt="2026-09-24T12:42:46.133" v="546"/>
          <ac:spMkLst>
            <pc:docMk/>
            <pc:sldMk cId="0" sldId="263"/>
            <ac:spMk id="26" creationId="{22969F55-F17D-15E2-32C8-1E39C935F6DF}"/>
          </ac:spMkLst>
        </pc:spChg>
        <pc:spChg chg="add mod">
          <ac:chgData name="PAULA TORRES CARABAL" userId="e4b01622-758d-484e-be1d-0e3d86e6e861" providerId="ADAL" clId="{5CB5A584-7209-4FD1-A740-9475579401F5}" dt="2026-09-24T12:42:46.133" v="546"/>
          <ac:spMkLst>
            <pc:docMk/>
            <pc:sldMk cId="0" sldId="263"/>
            <ac:spMk id="27" creationId="{01D2A5A4-7B7E-2C22-87D4-DC5228BC8ECD}"/>
          </ac:spMkLst>
        </pc:spChg>
        <pc:grpChg chg="del">
          <ac:chgData name="PAULA TORRES CARABAL" userId="e4b01622-758d-484e-be1d-0e3d86e6e861" providerId="ADAL" clId="{5CB5A584-7209-4FD1-A740-9475579401F5}" dt="2026-09-24T12:42:33.635" v="543" actId="478"/>
          <ac:grpSpMkLst>
            <pc:docMk/>
            <pc:sldMk cId="0" sldId="263"/>
            <ac:grpSpMk id="14" creationId="{00000000-0000-0000-0000-000000000000}"/>
          </ac:grpSpMkLst>
        </pc:grpChg>
        <pc:grpChg chg="add mod">
          <ac:chgData name="PAULA TORRES CARABAL" userId="e4b01622-758d-484e-be1d-0e3d86e6e861" providerId="ADAL" clId="{5CB5A584-7209-4FD1-A740-9475579401F5}" dt="2026-09-24T12:42:46.133" v="546"/>
          <ac:grpSpMkLst>
            <pc:docMk/>
            <pc:sldMk cId="0" sldId="263"/>
            <ac:grpSpMk id="23" creationId="{0805C226-AEAA-13D0-AD2D-4CB29020D41A}"/>
          </ac:grpSpMkLst>
        </pc:grpChg>
        <pc:picChg chg="add">
          <ac:chgData name="PAULA TORRES CARABAL" userId="e4b01622-758d-484e-be1d-0e3d86e6e861" providerId="ADAL" clId="{5CB5A584-7209-4FD1-A740-9475579401F5}" dt="2026-09-24T12:42:53.885" v="548" actId="22"/>
          <ac:picMkLst>
            <pc:docMk/>
            <pc:sldMk cId="0" sldId="263"/>
            <ac:picMk id="29" creationId="{DFE11158-0A50-7D1F-FF50-D6834372C563}"/>
          </ac:picMkLst>
        </pc:picChg>
      </pc:sldChg>
      <pc:sldChg chg="delSp modSp add mod">
        <pc:chgData name="PAULA TORRES CARABAL" userId="e4b01622-758d-484e-be1d-0e3d86e6e861" providerId="ADAL" clId="{5CB5A584-7209-4FD1-A740-9475579401F5}" dt="2026-09-24T12:43:43.116" v="572" actId="1076"/>
        <pc:sldMkLst>
          <pc:docMk/>
          <pc:sldMk cId="182260070" sldId="264"/>
        </pc:sldMkLst>
        <pc:spChg chg="mod">
          <ac:chgData name="PAULA TORRES CARABAL" userId="e4b01622-758d-484e-be1d-0e3d86e6e861" providerId="ADAL" clId="{5CB5A584-7209-4FD1-A740-9475579401F5}" dt="2026-09-24T12:43:43.116" v="572" actId="1076"/>
          <ac:spMkLst>
            <pc:docMk/>
            <pc:sldMk cId="182260070" sldId="264"/>
            <ac:spMk id="11" creationId="{AF171881-3B94-B090-8C33-6AF1AF9D337B}"/>
          </ac:spMkLst>
        </pc:spChg>
        <pc:spChg chg="del">
          <ac:chgData name="PAULA TORRES CARABAL" userId="e4b01622-758d-484e-be1d-0e3d86e6e861" providerId="ADAL" clId="{5CB5A584-7209-4FD1-A740-9475579401F5}" dt="2026-09-24T12:43:16.039" v="564" actId="478"/>
          <ac:spMkLst>
            <pc:docMk/>
            <pc:sldMk cId="182260070" sldId="264"/>
            <ac:spMk id="13" creationId="{1A352E8D-4CB1-74D7-241C-A3AEE9B63D00}"/>
          </ac:spMkLst>
        </pc:spChg>
        <pc:grpChg chg="mod">
          <ac:chgData name="PAULA TORRES CARABAL" userId="e4b01622-758d-484e-be1d-0e3d86e6e861" providerId="ADAL" clId="{5CB5A584-7209-4FD1-A740-9475579401F5}" dt="2026-09-24T12:43:33.664" v="570" actId="1076"/>
          <ac:grpSpMkLst>
            <pc:docMk/>
            <pc:sldMk cId="182260070" sldId="264"/>
            <ac:grpSpMk id="3" creationId="{4A1D92A1-1378-9AB1-2732-0DC712C59E24}"/>
          </ac:grpSpMkLst>
        </pc:grpChg>
        <pc:picChg chg="mod">
          <ac:chgData name="PAULA TORRES CARABAL" userId="e4b01622-758d-484e-be1d-0e3d86e6e861" providerId="ADAL" clId="{5CB5A584-7209-4FD1-A740-9475579401F5}" dt="2026-09-24T12:43:30.040" v="568" actId="1076"/>
          <ac:picMkLst>
            <pc:docMk/>
            <pc:sldMk cId="182260070" sldId="264"/>
            <ac:picMk id="21" creationId="{3E06B5CE-15B9-5838-5F41-521CD368F05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35197FA0-4BAD-C119-B804-8096FC343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644" y="-7822"/>
            <a:ext cx="14630400" cy="97536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2640627" y="-627714"/>
            <a:ext cx="12115742" cy="12115742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8" name="Freeform 8"/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56973" y="2764314"/>
            <a:ext cx="10578577" cy="2135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9"/>
              </a:lnSpc>
            </a:pPr>
            <a:r>
              <a:rPr lang="en-US" sz="6909" spc="300" dirty="0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TÍTULO DE LA </a:t>
            </a:r>
          </a:p>
          <a:p>
            <a:pPr algn="l">
              <a:lnSpc>
                <a:spcPts val="8429"/>
              </a:lnSpc>
            </a:pPr>
            <a:r>
              <a:rPr lang="en-US" sz="6909" spc="300" dirty="0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 PRESENTACIÓN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0264" y="7335322"/>
            <a:ext cx="2475842" cy="10157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7"/>
              </a:lnSpc>
            </a:pPr>
            <a:r>
              <a:rPr lang="en-US" sz="1919" dirty="0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Nombre ponente</a:t>
            </a:r>
          </a:p>
          <a:p>
            <a:pPr marL="414471" lvl="1" indent="-207236" algn="l">
              <a:lnSpc>
                <a:spcPts val="2687"/>
              </a:lnSpc>
              <a:buFont typeface="Arial"/>
              <a:buChar char="•"/>
            </a:pPr>
            <a:r>
              <a:rPr lang="en-US" sz="1919" dirty="0" err="1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Institución</a:t>
            </a:r>
            <a:endParaRPr lang="en-US" sz="1919" dirty="0">
              <a:latin typeface="Aptos Slab ExtraBold" panose="020B0004020202020204" pitchFamily="34" charset="0"/>
              <a:ea typeface="Open Sans Bold"/>
              <a:cs typeface="Open Sans Bold"/>
              <a:sym typeface="Open Sans Bold"/>
            </a:endParaRPr>
          </a:p>
          <a:p>
            <a:pPr marL="414471" lvl="1" indent="-207236" algn="l">
              <a:lnSpc>
                <a:spcPts val="2687"/>
              </a:lnSpc>
              <a:buFont typeface="Arial"/>
              <a:buChar char="•"/>
            </a:pPr>
            <a:r>
              <a:rPr lang="en-US" sz="1919" dirty="0" err="1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Fecha</a:t>
            </a:r>
            <a:r>
              <a:rPr lang="en-US" sz="1919" dirty="0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 / </a:t>
            </a:r>
            <a:r>
              <a:rPr lang="en-US" sz="1919" dirty="0" err="1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sesión</a:t>
            </a:r>
            <a:endParaRPr lang="en-US" sz="1919" dirty="0">
              <a:latin typeface="Aptos Slab ExtraBold" panose="020B0004020202020204" pitchFamily="34" charset="0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B21A139-8428-D2EB-1834-B46B4B4B3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18" y="404558"/>
            <a:ext cx="3219488" cy="8767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7">
            <a:extLst>
              <a:ext uri="{FF2B5EF4-FFF2-40B4-BE49-F238E27FC236}">
                <a16:creationId xmlns:a16="http://schemas.microsoft.com/office/drawing/2014/main" id="{ABA578F0-C26D-B9B2-8BED-DFDBC9088FC1}"/>
              </a:ext>
            </a:extLst>
          </p:cNvPr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F1C8CF9B-0D64-5B98-9EF5-525522EDD6F7}"/>
                </a:ext>
              </a:extLst>
            </p:cNvPr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39" name="TextBox 9">
              <a:extLst>
                <a:ext uri="{FF2B5EF4-FFF2-40B4-BE49-F238E27FC236}">
                  <a16:creationId xmlns:a16="http://schemas.microsoft.com/office/drawing/2014/main" id="{623509CB-5155-3788-A3C7-6D99764BD4E2}"/>
                </a:ext>
              </a:extLst>
            </p:cNvPr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3195583" y="1942830"/>
            <a:ext cx="5092417" cy="7585427"/>
            <a:chOff x="0" y="0"/>
            <a:chExt cx="788949" cy="11751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88949" cy="1175181"/>
            </a:xfrm>
            <a:custGeom>
              <a:avLst/>
              <a:gdLst/>
              <a:ahLst/>
              <a:cxnLst/>
              <a:rect l="l" t="t" r="r" b="b"/>
              <a:pathLst>
                <a:path w="788949" h="1175181">
                  <a:moveTo>
                    <a:pt x="0" y="0"/>
                  </a:moveTo>
                  <a:lnTo>
                    <a:pt x="788949" y="0"/>
                  </a:lnTo>
                  <a:lnTo>
                    <a:pt x="788949" y="1175181"/>
                  </a:lnTo>
                  <a:lnTo>
                    <a:pt x="0" y="1175181"/>
                  </a:lnTo>
                  <a:close/>
                </a:path>
              </a:pathLst>
            </a:custGeom>
            <a:blipFill>
              <a:blip r:embed="rId2"/>
              <a:stretch>
                <a:fillRect l="-80670" r="-83694" b="3083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58297" y="3530904"/>
            <a:ext cx="13309704" cy="726452"/>
            <a:chOff x="0" y="0"/>
            <a:chExt cx="2352230" cy="12838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2352230" cy="128386"/>
            </a:xfrm>
            <a:custGeom>
              <a:avLst/>
              <a:gdLst/>
              <a:ahLst/>
              <a:cxnLst/>
              <a:rect l="l" t="t" r="r" b="b"/>
              <a:pathLst>
                <a:path w="2352230" h="128386">
                  <a:moveTo>
                    <a:pt x="0" y="0"/>
                  </a:moveTo>
                  <a:lnTo>
                    <a:pt x="2352230" y="0"/>
                  </a:lnTo>
                  <a:lnTo>
                    <a:pt x="2352230" y="128386"/>
                  </a:lnTo>
                  <a:lnTo>
                    <a:pt x="0" y="12838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2352230" cy="15696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58297" y="4938555"/>
            <a:ext cx="13309704" cy="726452"/>
            <a:chOff x="0" y="0"/>
            <a:chExt cx="2352230" cy="12838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52230" cy="128386"/>
            </a:xfrm>
            <a:custGeom>
              <a:avLst/>
              <a:gdLst/>
              <a:ahLst/>
              <a:cxnLst/>
              <a:rect l="l" t="t" r="r" b="b"/>
              <a:pathLst>
                <a:path w="2352230" h="128386">
                  <a:moveTo>
                    <a:pt x="0" y="0"/>
                  </a:moveTo>
                  <a:lnTo>
                    <a:pt x="2352230" y="0"/>
                  </a:lnTo>
                  <a:lnTo>
                    <a:pt x="2352230" y="128386"/>
                  </a:lnTo>
                  <a:lnTo>
                    <a:pt x="0" y="12838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2352230" cy="15696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58297" y="6349835"/>
            <a:ext cx="13309704" cy="726452"/>
            <a:chOff x="0" y="0"/>
            <a:chExt cx="2352230" cy="12838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52230" cy="128386"/>
            </a:xfrm>
            <a:custGeom>
              <a:avLst/>
              <a:gdLst/>
              <a:ahLst/>
              <a:cxnLst/>
              <a:rect l="l" t="t" r="r" b="b"/>
              <a:pathLst>
                <a:path w="2352230" h="128386">
                  <a:moveTo>
                    <a:pt x="0" y="0"/>
                  </a:moveTo>
                  <a:lnTo>
                    <a:pt x="2352230" y="0"/>
                  </a:lnTo>
                  <a:lnTo>
                    <a:pt x="2352230" y="128386"/>
                  </a:lnTo>
                  <a:lnTo>
                    <a:pt x="0" y="128386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2352230" cy="156961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20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195583" y="1942830"/>
            <a:ext cx="5092417" cy="7585427"/>
            <a:chOff x="0" y="0"/>
            <a:chExt cx="6789890" cy="10113903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2"/>
            <a:srcRect l="36918" r="36918"/>
            <a:stretch>
              <a:fillRect/>
            </a:stretch>
          </p:blipFill>
          <p:spPr>
            <a:xfrm>
              <a:off x="0" y="0"/>
              <a:ext cx="6789890" cy="10113903"/>
            </a:xfrm>
            <a:prstGeom prst="rect">
              <a:avLst/>
            </a:prstGeom>
          </p:spPr>
        </p:pic>
      </p:grpSp>
      <p:sp>
        <p:nvSpPr>
          <p:cNvPr id="24" name="TextBox 24"/>
          <p:cNvSpPr txBox="1"/>
          <p:nvPr/>
        </p:nvSpPr>
        <p:spPr>
          <a:xfrm>
            <a:off x="758297" y="888095"/>
            <a:ext cx="10595503" cy="10595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</a:pPr>
            <a:r>
              <a:rPr lang="en-US" sz="6000" b="1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Contenido</a:t>
            </a:r>
            <a:r>
              <a:rPr lang="en-US" sz="6000" b="1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de la </a:t>
            </a:r>
            <a:r>
              <a:rPr lang="en-US" sz="6000" b="1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presentación</a:t>
            </a:r>
            <a:endParaRPr lang="en-US" sz="6000" b="1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28700" y="3646390"/>
            <a:ext cx="7867127" cy="44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  <a:spcBef>
                <a:spcPct val="0"/>
              </a:spcBef>
            </a:pPr>
            <a:r>
              <a:rPr lang="en-US" sz="2636" spc="-92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Punto clave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680284" y="5617382"/>
            <a:ext cx="2123015" cy="447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0"/>
              </a:lnSpc>
              <a:spcBef>
                <a:spcPct val="0"/>
              </a:spcBef>
            </a:pPr>
            <a:r>
              <a:rPr lang="en-US" sz="2636" spc="-92">
                <a:solidFill>
                  <a:srgbClr val="0E4A46"/>
                </a:solidFill>
                <a:latin typeface="Open Sans"/>
                <a:ea typeface="Open Sans"/>
                <a:cs typeface="Open Sans"/>
                <a:sym typeface="Open Sans"/>
              </a:rPr>
              <a:t>Imagen</a:t>
            </a:r>
          </a:p>
        </p:txBody>
      </p:sp>
      <p:pic>
        <p:nvPicPr>
          <p:cNvPr id="36" name="Imagen 35">
            <a:extLst>
              <a:ext uri="{FF2B5EF4-FFF2-40B4-BE49-F238E27FC236}">
                <a16:creationId xmlns:a16="http://schemas.microsoft.com/office/drawing/2014/main" id="{7387AE55-44EE-AA19-0E4E-19430A742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8384" y="337482"/>
            <a:ext cx="3219488" cy="876714"/>
          </a:xfrm>
          <a:prstGeom prst="rect">
            <a:avLst/>
          </a:prstGeom>
        </p:spPr>
      </p:pic>
      <p:sp>
        <p:nvSpPr>
          <p:cNvPr id="41" name="TextBox 14">
            <a:extLst>
              <a:ext uri="{FF2B5EF4-FFF2-40B4-BE49-F238E27FC236}">
                <a16:creationId xmlns:a16="http://schemas.microsoft.com/office/drawing/2014/main" id="{9A0A7E5E-7E0A-D68D-9289-8EA493466B40}"/>
              </a:ext>
            </a:extLst>
          </p:cNvPr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43" name="TextBox 15">
            <a:extLst>
              <a:ext uri="{FF2B5EF4-FFF2-40B4-BE49-F238E27FC236}">
                <a16:creationId xmlns:a16="http://schemas.microsoft.com/office/drawing/2014/main" id="{D3C261B5-5F62-D41D-1A5E-4F44657E611A}"/>
              </a:ext>
            </a:extLst>
          </p:cNvPr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  <p:sp>
        <p:nvSpPr>
          <p:cNvPr id="45" name="TextBox 26">
            <a:extLst>
              <a:ext uri="{FF2B5EF4-FFF2-40B4-BE49-F238E27FC236}">
                <a16:creationId xmlns:a16="http://schemas.microsoft.com/office/drawing/2014/main" id="{C8176912-6D7F-0F95-821A-7667D3546B19}"/>
              </a:ext>
            </a:extLst>
          </p:cNvPr>
          <p:cNvSpPr txBox="1"/>
          <p:nvPr/>
        </p:nvSpPr>
        <p:spPr>
          <a:xfrm>
            <a:off x="1028700" y="4220317"/>
            <a:ext cx="7867127" cy="44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  <a:spcBef>
                <a:spcPct val="0"/>
              </a:spcBef>
            </a:pPr>
            <a:r>
              <a:rPr lang="en-US" sz="2636" spc="-92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Punto clave</a:t>
            </a:r>
          </a:p>
        </p:txBody>
      </p:sp>
      <p:sp>
        <p:nvSpPr>
          <p:cNvPr id="47" name="TextBox 26">
            <a:extLst>
              <a:ext uri="{FF2B5EF4-FFF2-40B4-BE49-F238E27FC236}">
                <a16:creationId xmlns:a16="http://schemas.microsoft.com/office/drawing/2014/main" id="{E6F09283-18CE-CBB0-B244-73073490661B}"/>
              </a:ext>
            </a:extLst>
          </p:cNvPr>
          <p:cNvSpPr txBox="1"/>
          <p:nvPr/>
        </p:nvSpPr>
        <p:spPr>
          <a:xfrm>
            <a:off x="1108457" y="4964570"/>
            <a:ext cx="7867127" cy="44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  <a:spcBef>
                <a:spcPct val="0"/>
              </a:spcBef>
            </a:pPr>
            <a:r>
              <a:rPr lang="en-US" sz="2636" spc="-92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Punto clave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C3CFCCFB-683C-978C-25E1-CD25EC0FD9E3}"/>
              </a:ext>
            </a:extLst>
          </p:cNvPr>
          <p:cNvSpPr txBox="1"/>
          <p:nvPr/>
        </p:nvSpPr>
        <p:spPr>
          <a:xfrm>
            <a:off x="1088751" y="5646699"/>
            <a:ext cx="7867127" cy="44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  <a:spcBef>
                <a:spcPct val="0"/>
              </a:spcBef>
            </a:pPr>
            <a:r>
              <a:rPr lang="en-US" sz="2636" spc="-92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Punto clave</a:t>
            </a:r>
          </a:p>
        </p:txBody>
      </p:sp>
      <p:sp>
        <p:nvSpPr>
          <p:cNvPr id="51" name="TextBox 26">
            <a:extLst>
              <a:ext uri="{FF2B5EF4-FFF2-40B4-BE49-F238E27FC236}">
                <a16:creationId xmlns:a16="http://schemas.microsoft.com/office/drawing/2014/main" id="{092B9D75-D975-3F14-FB9B-CEB29FCC5480}"/>
              </a:ext>
            </a:extLst>
          </p:cNvPr>
          <p:cNvSpPr txBox="1"/>
          <p:nvPr/>
        </p:nvSpPr>
        <p:spPr>
          <a:xfrm>
            <a:off x="1108457" y="6349835"/>
            <a:ext cx="7867127" cy="449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  <a:spcBef>
                <a:spcPct val="0"/>
              </a:spcBef>
            </a:pPr>
            <a:r>
              <a:rPr lang="en-US" sz="2636" spc="-92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Punto clave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042860" cy="9528257"/>
            <a:chOff x="0" y="0"/>
            <a:chExt cx="8057147" cy="1270434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37642" r="37642"/>
            <a:stretch>
              <a:fillRect/>
            </a:stretch>
          </p:blipFill>
          <p:spPr>
            <a:xfrm>
              <a:off x="0" y="0"/>
              <a:ext cx="8057147" cy="1270434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6042860" cy="9528257"/>
            <a:chOff x="0" y="0"/>
            <a:chExt cx="8057147" cy="1270434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37642" r="37642"/>
            <a:stretch>
              <a:fillRect/>
            </a:stretch>
          </p:blipFill>
          <p:spPr>
            <a:xfrm>
              <a:off x="0" y="0"/>
              <a:ext cx="8057147" cy="12704343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7438408" y="1545211"/>
            <a:ext cx="8878849" cy="1059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799"/>
              </a:lnSpc>
              <a:spcBef>
                <a:spcPct val="0"/>
              </a:spcBef>
            </a:pPr>
            <a:r>
              <a:rPr lang="en-US" sz="5400" b="1" dirty="0" err="1">
                <a:latin typeface="Aptos Slab ExtraBold" panose="020B0004020202020204" pitchFamily="34" charset="0"/>
                <a:ea typeface="Open Sans Semi-Bold"/>
                <a:cs typeface="Open Sans Semi-Bold"/>
                <a:sym typeface="Open Sans Semi-Bold"/>
              </a:rPr>
              <a:t>Texto</a:t>
            </a:r>
            <a:endParaRPr lang="en-US" sz="5400" b="1" u="none" strike="noStrike" dirty="0">
              <a:latin typeface="Aptos Slab ExtraBold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438408" y="3609359"/>
            <a:ext cx="8951471" cy="475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(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Texto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ejemplo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)</a:t>
            </a:r>
            <a:endParaRPr lang="en-US" sz="3000" dirty="0"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59923" y="4716503"/>
            <a:ext cx="2123015" cy="447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0"/>
              </a:lnSpc>
              <a:spcBef>
                <a:spcPct val="0"/>
              </a:spcBef>
            </a:pPr>
            <a:r>
              <a:rPr lang="en-US" sz="2636" spc="-92" dirty="0">
                <a:solidFill>
                  <a:srgbClr val="0E4A46"/>
                </a:solidFill>
                <a:latin typeface="Open Sans"/>
                <a:ea typeface="Open Sans"/>
                <a:cs typeface="Open Sans"/>
                <a:sym typeface="Open Sans"/>
              </a:rPr>
              <a:t>Imagen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A62DD2DB-10AB-EBD8-2112-E6BB85EDA7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8384" y="337482"/>
            <a:ext cx="3219488" cy="876714"/>
          </a:xfrm>
          <a:prstGeom prst="rect">
            <a:avLst/>
          </a:prstGeom>
        </p:spPr>
      </p:pic>
      <p:grpSp>
        <p:nvGrpSpPr>
          <p:cNvPr id="18" name="Group 7">
            <a:extLst>
              <a:ext uri="{FF2B5EF4-FFF2-40B4-BE49-F238E27FC236}">
                <a16:creationId xmlns:a16="http://schemas.microsoft.com/office/drawing/2014/main" id="{1918E2B5-183D-1AFF-3077-C2C09C1244F7}"/>
              </a:ext>
            </a:extLst>
          </p:cNvPr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74236CA5-D78B-9104-DACE-1331032D3D3E}"/>
                </a:ext>
              </a:extLst>
            </p:cNvPr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0" name="TextBox 9">
              <a:extLst>
                <a:ext uri="{FF2B5EF4-FFF2-40B4-BE49-F238E27FC236}">
                  <a16:creationId xmlns:a16="http://schemas.microsoft.com/office/drawing/2014/main" id="{23647824-CAC3-EB09-F9DB-D85A44584B7D}"/>
                </a:ext>
              </a:extLst>
            </p:cNvPr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sp>
        <p:nvSpPr>
          <p:cNvPr id="21" name="TextBox 14">
            <a:extLst>
              <a:ext uri="{FF2B5EF4-FFF2-40B4-BE49-F238E27FC236}">
                <a16:creationId xmlns:a16="http://schemas.microsoft.com/office/drawing/2014/main" id="{29DE6B6B-4CB7-66AB-AA7C-CFA93C3B34F8}"/>
              </a:ext>
            </a:extLst>
          </p:cNvPr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6FF6DA78-9FA9-4A70-F59C-810D9387F70A}"/>
              </a:ext>
            </a:extLst>
          </p:cNvPr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940487"/>
              </p:ext>
            </p:extLst>
          </p:nvPr>
        </p:nvGraphicFramePr>
        <p:xfrm>
          <a:off x="7124114" y="1646482"/>
          <a:ext cx="10494200" cy="7477142"/>
        </p:xfrm>
        <a:graphic>
          <a:graphicData uri="http://schemas.openxmlformats.org/drawingml/2006/table">
            <a:tbl>
              <a:tblPr/>
              <a:tblGrid>
                <a:gridCol w="5247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81094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Columna 1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Columna 2</a:t>
                      </a:r>
                      <a:endParaRPr lang="en-US" sz="110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85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Estrategias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Prevención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de </a:t>
                      </a: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enfermedades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850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Estrategias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Prevención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de </a:t>
                      </a: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enfermedades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4348"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Estrategias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Prevención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de </a:t>
                      </a:r>
                      <a:r>
                        <a:rPr lang="en-US" sz="30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enfermedades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028700" y="1171575"/>
            <a:ext cx="4836755" cy="1974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00"/>
              </a:lnSpc>
              <a:spcBef>
                <a:spcPct val="0"/>
              </a:spcBef>
            </a:pPr>
            <a:r>
              <a:rPr lang="en-US" sz="7600" b="1" u="none" strike="noStrike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Dos columnas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7707630"/>
            <a:ext cx="3500618" cy="157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4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Columna </a:t>
            </a:r>
            <a:r>
              <a:rPr lang="en-US" sz="24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izquierda</a:t>
            </a:r>
            <a:r>
              <a:rPr lang="en-US" sz="24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| Columna </a:t>
            </a:r>
            <a:r>
              <a:rPr lang="en-US" sz="24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derecha</a:t>
            </a:r>
            <a:endParaRPr lang="en-US" sz="2400" dirty="0"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120"/>
              </a:lnSpc>
            </a:pPr>
            <a:endParaRPr lang="en-US" sz="2400" dirty="0">
              <a:solidFill>
                <a:srgbClr val="0E4A4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endParaRPr lang="en-US" sz="2400" dirty="0">
              <a:solidFill>
                <a:srgbClr val="0E4A4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13453" y="3282053"/>
            <a:ext cx="466725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Muy </a:t>
            </a:r>
            <a:r>
              <a:rPr lang="en-US" sz="32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útil</a:t>
            </a:r>
            <a:r>
              <a:rPr lang="en-US" sz="32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para </a:t>
            </a:r>
            <a:r>
              <a:rPr lang="en-US" sz="32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comparar</a:t>
            </a:r>
            <a:r>
              <a:rPr lang="en-US" sz="32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.</a:t>
            </a: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8E1D37A2-22AF-988E-300A-931C67CA5F15}"/>
              </a:ext>
            </a:extLst>
          </p:cNvPr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75B68DD-F74E-BC5B-6851-AFE9B0F44822}"/>
                </a:ext>
              </a:extLst>
            </p:cNvPr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F85D3E0-FF37-94F9-9B5E-BC247308F0FD}"/>
                </a:ext>
              </a:extLst>
            </p:cNvPr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B3A26809-E0F2-DF07-FF92-FE7DDDEC3CC4}"/>
              </a:ext>
            </a:extLst>
          </p:cNvPr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EF3C055B-0512-0E4F-3839-FA2FEA8CE219}"/>
              </a:ext>
            </a:extLst>
          </p:cNvPr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20C178F2-27EB-B26F-5343-EEA02A415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8384" y="337482"/>
            <a:ext cx="3219488" cy="8767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396599" y="3926690"/>
            <a:ext cx="2174893" cy="2697542"/>
          </a:xfrm>
          <a:custGeom>
            <a:avLst/>
            <a:gdLst/>
            <a:ahLst/>
            <a:cxnLst/>
            <a:rect l="l" t="t" r="r" b="b"/>
            <a:pathLst>
              <a:path w="2174893" h="2697542">
                <a:moveTo>
                  <a:pt x="0" y="0"/>
                </a:moveTo>
                <a:lnTo>
                  <a:pt x="2174893" y="0"/>
                </a:lnTo>
                <a:lnTo>
                  <a:pt x="2174893" y="2697542"/>
                </a:lnTo>
                <a:lnTo>
                  <a:pt x="0" y="26975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830038" y="3965053"/>
            <a:ext cx="2721353" cy="2697542"/>
          </a:xfrm>
          <a:custGeom>
            <a:avLst/>
            <a:gdLst/>
            <a:ahLst/>
            <a:cxnLst/>
            <a:rect l="l" t="t" r="r" b="b"/>
            <a:pathLst>
              <a:path w="2721353" h="2697542">
                <a:moveTo>
                  <a:pt x="0" y="0"/>
                </a:moveTo>
                <a:lnTo>
                  <a:pt x="2721353" y="0"/>
                </a:lnTo>
                <a:lnTo>
                  <a:pt x="2721353" y="2697541"/>
                </a:lnTo>
                <a:lnTo>
                  <a:pt x="0" y="2697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 dirty="0"/>
          </a:p>
        </p:txBody>
      </p:sp>
      <p:sp>
        <p:nvSpPr>
          <p:cNvPr id="4" name="Freeform 4"/>
          <p:cNvSpPr/>
          <p:nvPr/>
        </p:nvSpPr>
        <p:spPr>
          <a:xfrm>
            <a:off x="7795229" y="3965053"/>
            <a:ext cx="2697542" cy="2697542"/>
          </a:xfrm>
          <a:custGeom>
            <a:avLst/>
            <a:gdLst/>
            <a:ahLst/>
            <a:cxnLst/>
            <a:rect l="l" t="t" r="r" b="b"/>
            <a:pathLst>
              <a:path w="2697542" h="2697542">
                <a:moveTo>
                  <a:pt x="0" y="0"/>
                </a:moveTo>
                <a:lnTo>
                  <a:pt x="2697542" y="0"/>
                </a:lnTo>
                <a:lnTo>
                  <a:pt x="2697542" y="2697541"/>
                </a:lnTo>
                <a:lnTo>
                  <a:pt x="0" y="26975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TextBox 11"/>
          <p:cNvSpPr txBox="1"/>
          <p:nvPr/>
        </p:nvSpPr>
        <p:spPr>
          <a:xfrm>
            <a:off x="1028700" y="1489939"/>
            <a:ext cx="16230600" cy="1264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559"/>
              </a:lnSpc>
              <a:spcBef>
                <a:spcPct val="0"/>
              </a:spcBef>
            </a:pPr>
            <a:r>
              <a:rPr lang="en-US" sz="6909" spc="300" dirty="0" err="1">
                <a:latin typeface="Aptos Slab ExtraBold" panose="020B0004020202020204" pitchFamily="34" charset="0"/>
                <a:ea typeface="Open Sans Bold"/>
                <a:cs typeface="Open Sans Bold"/>
                <a:sym typeface="Open Sans Semi-Bold"/>
              </a:rPr>
              <a:t>Estudio</a:t>
            </a:r>
            <a:r>
              <a:rPr lang="en-US" sz="6909" spc="300" dirty="0">
                <a:latin typeface="Aptos Slab ExtraBold" panose="020B0004020202020204" pitchFamily="34" charset="0"/>
                <a:ea typeface="Open Sans Bold"/>
                <a:cs typeface="Open Sans Bold"/>
                <a:sym typeface="Open Sans Semi-Bold"/>
              </a:rPr>
              <a:t> de…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93902" y="6957607"/>
            <a:ext cx="439362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0"/>
              </a:lnSpc>
              <a:spcBef>
                <a:spcPct val="0"/>
              </a:spcBef>
            </a:pPr>
            <a:r>
              <a:rPr lang="en-US" sz="3200" spc="-64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Contexto</a:t>
            </a:r>
            <a:r>
              <a:rPr lang="en-US" sz="3200" spc="-64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3200" spc="-64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sanitario</a:t>
            </a:r>
            <a:endParaRPr lang="en-US" sz="3200" spc="-64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993902" y="7727895"/>
            <a:ext cx="4393625" cy="69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Las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enfermedades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emergentes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representan</a:t>
            </a:r>
            <a:endParaRPr lang="en-US" sz="2000" dirty="0"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04D6157-3F53-F142-A474-F108C75D05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4045" y="431159"/>
            <a:ext cx="3219488" cy="876714"/>
          </a:xfrm>
          <a:prstGeom prst="rect">
            <a:avLst/>
          </a:prstGeom>
        </p:spPr>
      </p:pic>
      <p:grpSp>
        <p:nvGrpSpPr>
          <p:cNvPr id="21" name="Group 7">
            <a:extLst>
              <a:ext uri="{FF2B5EF4-FFF2-40B4-BE49-F238E27FC236}">
                <a16:creationId xmlns:a16="http://schemas.microsoft.com/office/drawing/2014/main" id="{BE3DCAE4-30FA-D2EB-9516-B07C6179AB2C}"/>
              </a:ext>
            </a:extLst>
          </p:cNvPr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4CF8D93-B0AE-3274-867D-9F9A8C912E02}"/>
                </a:ext>
              </a:extLst>
            </p:cNvPr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90326049-90BA-C435-5903-50FDC188EE73}"/>
                </a:ext>
              </a:extLst>
            </p:cNvPr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sp>
        <p:nvSpPr>
          <p:cNvPr id="24" name="TextBox 14">
            <a:extLst>
              <a:ext uri="{FF2B5EF4-FFF2-40B4-BE49-F238E27FC236}">
                <a16:creationId xmlns:a16="http://schemas.microsoft.com/office/drawing/2014/main" id="{1EAFE18B-4107-7D2D-F673-0EE14452F1BF}"/>
              </a:ext>
            </a:extLst>
          </p:cNvPr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A33165D7-C079-90F2-643F-7414FA4F5FC6}"/>
              </a:ext>
            </a:extLst>
          </p:cNvPr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682FB8B5-F94A-4819-BA9A-F744A8F3B5E5}"/>
              </a:ext>
            </a:extLst>
          </p:cNvPr>
          <p:cNvSpPr txBox="1"/>
          <p:nvPr/>
        </p:nvSpPr>
        <p:spPr>
          <a:xfrm>
            <a:off x="6947185" y="6982403"/>
            <a:ext cx="439362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0"/>
              </a:lnSpc>
              <a:spcBef>
                <a:spcPct val="0"/>
              </a:spcBef>
            </a:pPr>
            <a:r>
              <a:rPr lang="en-US" sz="3200" spc="-64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Contexto</a:t>
            </a:r>
            <a:r>
              <a:rPr lang="en-US" sz="3200" spc="-64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3200" spc="-64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sanitario</a:t>
            </a:r>
            <a:endParaRPr lang="en-US" sz="3200" spc="-64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64912C3B-E03E-1C68-B1FC-7797E9F2FFA9}"/>
              </a:ext>
            </a:extLst>
          </p:cNvPr>
          <p:cNvSpPr txBox="1"/>
          <p:nvPr/>
        </p:nvSpPr>
        <p:spPr>
          <a:xfrm>
            <a:off x="12324202" y="6920504"/>
            <a:ext cx="439362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40"/>
              </a:lnSpc>
              <a:spcBef>
                <a:spcPct val="0"/>
              </a:spcBef>
            </a:pPr>
            <a:r>
              <a:rPr lang="en-US" sz="3200" spc="-64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Contexto</a:t>
            </a:r>
            <a:r>
              <a:rPr lang="en-US" sz="3200" spc="-64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3200" spc="-64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sanitario</a:t>
            </a:r>
            <a:endParaRPr lang="en-US" sz="3200" spc="-64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31" name="TextBox 15">
            <a:extLst>
              <a:ext uri="{FF2B5EF4-FFF2-40B4-BE49-F238E27FC236}">
                <a16:creationId xmlns:a16="http://schemas.microsoft.com/office/drawing/2014/main" id="{5287BDEA-F31F-F68B-EB73-7E7E3EEAE597}"/>
              </a:ext>
            </a:extLst>
          </p:cNvPr>
          <p:cNvSpPr txBox="1"/>
          <p:nvPr/>
        </p:nvSpPr>
        <p:spPr>
          <a:xfrm>
            <a:off x="6947185" y="7766258"/>
            <a:ext cx="4393625" cy="69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Las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enfermedades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emergentes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representan</a:t>
            </a:r>
            <a:endParaRPr lang="en-US" sz="2000" dirty="0"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08EDDF61-1E37-3A82-412F-1E1AB5D17378}"/>
              </a:ext>
            </a:extLst>
          </p:cNvPr>
          <p:cNvSpPr txBox="1"/>
          <p:nvPr/>
        </p:nvSpPr>
        <p:spPr>
          <a:xfrm>
            <a:off x="12324202" y="7690792"/>
            <a:ext cx="4393625" cy="69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Las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enfermedades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emergentes</a:t>
            </a:r>
            <a:r>
              <a:rPr lang="en-US" sz="20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representan</a:t>
            </a:r>
            <a:endParaRPr lang="en-US" sz="2000" dirty="0"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2232907"/>
              </p:ext>
            </p:extLst>
          </p:nvPr>
        </p:nvGraphicFramePr>
        <p:xfrm>
          <a:off x="6506933" y="1657870"/>
          <a:ext cx="10589630" cy="7269477"/>
        </p:xfrm>
        <a:graphic>
          <a:graphicData uri="http://schemas.openxmlformats.org/drawingml/2006/table">
            <a:tbl>
              <a:tblPr/>
              <a:tblGrid>
                <a:gridCol w="10589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83918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63%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menos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incidencia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de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enfermedades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infecciosas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3918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Reducción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significativa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la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transmisión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entre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lotes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3918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Mejor control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sanitario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la entrada de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animales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9241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63%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menos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incidencia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de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enfermedades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infecciosas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9241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Reducción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significativa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la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transmisión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entre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lotes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9241">
                <a:tc>
                  <a:txBody>
                    <a:bodyPr/>
                    <a:lstStyle/>
                    <a:p>
                      <a:pPr algn="ctr">
                        <a:lnSpc>
                          <a:spcPts val="2940"/>
                        </a:lnSpc>
                        <a:defRPr/>
                      </a:pP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Mejor control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sanitario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en</a:t>
                      </a:r>
                      <a:r>
                        <a:rPr lang="en-US" sz="21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 la entrada de </a:t>
                      </a:r>
                      <a:r>
                        <a:rPr lang="en-US" sz="2100" dirty="0" err="1">
                          <a:solidFill>
                            <a:schemeClr val="tx1"/>
                          </a:solidFill>
                          <a:latin typeface="Aptos" panose="020B0004020202020204" pitchFamily="34" charset="0"/>
                          <a:ea typeface="Open Sans"/>
                          <a:cs typeface="Open Sans"/>
                          <a:sym typeface="Open Sans"/>
                        </a:rPr>
                        <a:t>animales</a:t>
                      </a:r>
                      <a:endParaRPr lang="en-US" sz="11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90500" marR="190500" marT="190500" marB="190500" anchor="ctr">
                    <a:lnL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4A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1028700" y="812045"/>
            <a:ext cx="4836755" cy="845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6300" b="1" u="none" strike="noStrike" dirty="0" err="1">
                <a:latin typeface="Aptos Slab ExtraBold" panose="020B0004020202020204" pitchFamily="34" charset="0"/>
                <a:ea typeface="Open Sans Semi-Bold"/>
                <a:cs typeface="Open Sans Semi-Bold"/>
                <a:sym typeface="Open Sans Semi-Bold"/>
              </a:rPr>
              <a:t>Metodología</a:t>
            </a:r>
            <a:endParaRPr lang="en-US" sz="6300" b="1" u="none" strike="noStrike" dirty="0">
              <a:latin typeface="Aptos Slab ExtraBold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7244294"/>
            <a:ext cx="3500618" cy="775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0"/>
              </a:lnSpc>
              <a:spcBef>
                <a:spcPct val="0"/>
              </a:spcBef>
            </a:pPr>
            <a:r>
              <a:rPr lang="en-US" sz="24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El </a:t>
            </a:r>
            <a:r>
              <a:rPr lang="en-US" sz="24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estudio</a:t>
            </a:r>
            <a:r>
              <a:rPr lang="en-US" sz="24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se </a:t>
            </a:r>
            <a:r>
              <a:rPr lang="en-US" sz="24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realizó</a:t>
            </a:r>
            <a:r>
              <a:rPr lang="en-US" sz="24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entre 2022 y 2025 …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730462"/>
            <a:ext cx="4667250" cy="4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Texto</a:t>
            </a:r>
            <a:endParaRPr lang="en-US" sz="3200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grpSp>
        <p:nvGrpSpPr>
          <p:cNvPr id="13" name="Group 7">
            <a:extLst>
              <a:ext uri="{FF2B5EF4-FFF2-40B4-BE49-F238E27FC236}">
                <a16:creationId xmlns:a16="http://schemas.microsoft.com/office/drawing/2014/main" id="{8648ECA7-86A9-90E6-4E8A-C374DBBC2B8F}"/>
              </a:ext>
            </a:extLst>
          </p:cNvPr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886E6093-96D7-38F1-00E7-2CE073700B03}"/>
                </a:ext>
              </a:extLst>
            </p:cNvPr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0082C2ED-3951-7700-DC43-919A07A68462}"/>
                </a:ext>
              </a:extLst>
            </p:cNvPr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AEF56206-0E7D-D468-488A-98940746DB5B}"/>
              </a:ext>
            </a:extLst>
          </p:cNvPr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320DE713-6F7F-F081-5267-94328489A0BC}"/>
              </a:ext>
            </a:extLst>
          </p:cNvPr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9F49ACE-A516-677F-1FB0-A9A0463C4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4045" y="431159"/>
            <a:ext cx="3219488" cy="8767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297" y="716645"/>
            <a:ext cx="6648450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559"/>
              </a:lnSpc>
              <a:spcBef>
                <a:spcPct val="0"/>
              </a:spcBef>
            </a:pPr>
            <a:r>
              <a:rPr lang="en-US" sz="8799" b="1" dirty="0" err="1">
                <a:latin typeface="Aptos Slab ExtraBold" panose="020B0004020202020204" pitchFamily="34" charset="0"/>
                <a:ea typeface="Open Sans Semi-Bold"/>
                <a:cs typeface="Open Sans Semi-Bold"/>
                <a:sym typeface="Open Sans Semi-Bold"/>
              </a:rPr>
              <a:t>Resultados</a:t>
            </a:r>
            <a:endParaRPr lang="en-US" sz="8799" b="1" dirty="0">
              <a:latin typeface="Aptos Slab ExtraBold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7402858" y="2396131"/>
            <a:ext cx="3919970" cy="464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40"/>
              </a:lnSpc>
              <a:spcBef>
                <a:spcPct val="0"/>
              </a:spcBef>
            </a:pPr>
            <a:r>
              <a:rPr lang="en-US" sz="28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Resultados</a:t>
            </a:r>
            <a:r>
              <a:rPr lang="en-US" sz="28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28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principales</a:t>
            </a:r>
            <a:endParaRPr lang="en-US" sz="2800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402858" y="3599453"/>
            <a:ext cx="4151347" cy="389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Los </a:t>
            </a:r>
            <a:r>
              <a:rPr lang="en-US" sz="23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resultados</a:t>
            </a:r>
            <a:r>
              <a:rPr lang="en-US" sz="23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3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muestran</a:t>
            </a:r>
            <a:endParaRPr lang="en-US" sz="2300" dirty="0"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452385" y="6242982"/>
            <a:ext cx="4806915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Factores</a:t>
            </a:r>
            <a:r>
              <a:rPr lang="en-US" sz="32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32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internos</a:t>
            </a:r>
            <a:endParaRPr lang="en-US" sz="3200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402858" y="6242982"/>
            <a:ext cx="4151347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40"/>
              </a:lnSpc>
              <a:spcBef>
                <a:spcPct val="0"/>
              </a:spcBef>
            </a:pPr>
            <a:r>
              <a:rPr lang="en-US" sz="32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Factores</a:t>
            </a:r>
            <a:r>
              <a:rPr lang="en-US" sz="32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32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externos</a:t>
            </a:r>
            <a:endParaRPr lang="en-US" sz="3200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188011" y="6957357"/>
            <a:ext cx="4151347" cy="389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Contacto con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52385" y="2396131"/>
            <a:ext cx="6216615" cy="464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840"/>
              </a:lnSpc>
              <a:spcBef>
                <a:spcPct val="0"/>
              </a:spcBef>
            </a:pPr>
            <a:r>
              <a:rPr lang="en-US" sz="28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Factores</a:t>
            </a:r>
            <a:r>
              <a:rPr lang="en-US" sz="28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de </a:t>
            </a:r>
            <a:r>
              <a:rPr lang="en-US" sz="28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riesgo</a:t>
            </a:r>
            <a:r>
              <a:rPr lang="en-US" sz="2800" dirty="0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2800" dirty="0" err="1">
                <a:latin typeface="Aptos" panose="020B0004020202020204" pitchFamily="34" charset="0"/>
                <a:ea typeface="Open Sans Semi-Bold"/>
                <a:cs typeface="Open Sans Semi-Bold"/>
                <a:sym typeface="Open Sans Semi-Bold"/>
              </a:rPr>
              <a:t>identificados</a:t>
            </a:r>
            <a:endParaRPr lang="en-US" sz="2800" dirty="0">
              <a:latin typeface="Aptos" panose="020B0004020202020204" pitchFamily="34" charset="0"/>
              <a:ea typeface="Open Sans Semi-Bold"/>
              <a:cs typeface="Open Sans Semi-Bold"/>
              <a:sym typeface="Open Sans Semi-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452385" y="3599453"/>
            <a:ext cx="4585179" cy="794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20"/>
              </a:lnSpc>
              <a:spcBef>
                <a:spcPct val="0"/>
              </a:spcBef>
            </a:pPr>
            <a:r>
              <a:rPr lang="en-US" sz="23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Incidencia</a:t>
            </a:r>
            <a:r>
              <a:rPr lang="en-US" sz="23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de </a:t>
            </a:r>
            <a:r>
              <a:rPr lang="en-US" sz="23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enfermedades</a:t>
            </a:r>
            <a:r>
              <a:rPr lang="en-US" sz="2300" dirty="0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300" dirty="0" err="1"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infecciosas</a:t>
            </a:r>
            <a:endParaRPr lang="en-US" sz="2300" dirty="0">
              <a:latin typeface="Aptos" panose="020B0004020202020204" pitchFamily="34" charset="0"/>
              <a:ea typeface="Open Sans"/>
              <a:cs typeface="Open Sans"/>
              <a:sym typeface="Open San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96917" y="4028402"/>
            <a:ext cx="5976669" cy="3998386"/>
            <a:chOff x="0" y="0"/>
            <a:chExt cx="7968892" cy="5331181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2"/>
            <a:srcRect l="20874" r="20874"/>
            <a:stretch>
              <a:fillRect/>
            </a:stretch>
          </p:blipFill>
          <p:spPr>
            <a:xfrm>
              <a:off x="0" y="0"/>
              <a:ext cx="7968892" cy="5331181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96917" y="4028402"/>
            <a:ext cx="5978067" cy="3998386"/>
            <a:chOff x="0" y="0"/>
            <a:chExt cx="7970757" cy="5331181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2"/>
            <a:srcRect l="20867" r="20867"/>
            <a:stretch>
              <a:fillRect/>
            </a:stretch>
          </p:blipFill>
          <p:spPr>
            <a:xfrm>
              <a:off x="0" y="0"/>
              <a:ext cx="7970757" cy="5331181"/>
            </a:xfrm>
            <a:prstGeom prst="rect">
              <a:avLst/>
            </a:prstGeom>
          </p:spPr>
        </p:pic>
      </p:grpSp>
      <p:sp>
        <p:nvSpPr>
          <p:cNvPr id="20" name="TextBox 20"/>
          <p:cNvSpPr txBox="1"/>
          <p:nvPr/>
        </p:nvSpPr>
        <p:spPr>
          <a:xfrm>
            <a:off x="12194412" y="6957357"/>
            <a:ext cx="4151347" cy="383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1" lvl="1" indent="-248285" algn="l">
              <a:lnSpc>
                <a:spcPts val="3220"/>
              </a:lnSpc>
              <a:buFont typeface="Arial"/>
              <a:buChar char="•"/>
            </a:pPr>
            <a:r>
              <a:rPr lang="en-US" sz="2300" dirty="0">
                <a:latin typeface="Open Sans"/>
                <a:ea typeface="Open Sans"/>
                <a:cs typeface="Open Sans"/>
                <a:sym typeface="Open Sans"/>
              </a:rPr>
              <a:t>Contacto con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959507" y="5541693"/>
            <a:ext cx="2123015" cy="447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90"/>
              </a:lnSpc>
              <a:spcBef>
                <a:spcPct val="0"/>
              </a:spcBef>
            </a:pPr>
            <a:r>
              <a:rPr lang="en-US" sz="2636" spc="-92">
                <a:solidFill>
                  <a:srgbClr val="0E4A46"/>
                </a:solidFill>
                <a:latin typeface="Open Sans"/>
                <a:ea typeface="Open Sans"/>
                <a:cs typeface="Open Sans"/>
                <a:sym typeface="Open Sans"/>
              </a:rPr>
              <a:t>Imagen</a:t>
            </a:r>
          </a:p>
        </p:txBody>
      </p:sp>
      <p:grpSp>
        <p:nvGrpSpPr>
          <p:cNvPr id="23" name="Group 7">
            <a:extLst>
              <a:ext uri="{FF2B5EF4-FFF2-40B4-BE49-F238E27FC236}">
                <a16:creationId xmlns:a16="http://schemas.microsoft.com/office/drawing/2014/main" id="{0805C226-AEAA-13D0-AD2D-4CB29020D41A}"/>
              </a:ext>
            </a:extLst>
          </p:cNvPr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B19F9DE7-07C6-50EC-9650-3D289AAA6429}"/>
                </a:ext>
              </a:extLst>
            </p:cNvPr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5" name="TextBox 9">
              <a:extLst>
                <a:ext uri="{FF2B5EF4-FFF2-40B4-BE49-F238E27FC236}">
                  <a16:creationId xmlns:a16="http://schemas.microsoft.com/office/drawing/2014/main" id="{32FF5038-6391-FE57-A8AF-69642942DC4D}"/>
                </a:ext>
              </a:extLst>
            </p:cNvPr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sp>
        <p:nvSpPr>
          <p:cNvPr id="26" name="TextBox 14">
            <a:extLst>
              <a:ext uri="{FF2B5EF4-FFF2-40B4-BE49-F238E27FC236}">
                <a16:creationId xmlns:a16="http://schemas.microsoft.com/office/drawing/2014/main" id="{22969F55-F17D-15E2-32C8-1E39C935F6DF}"/>
              </a:ext>
            </a:extLst>
          </p:cNvPr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01D2A5A4-7B7E-2C22-87D4-DC5228BC8ECD}"/>
              </a:ext>
            </a:extLst>
          </p:cNvPr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DFE11158-0A50-7D1F-FF50-D6834372C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4045" y="431159"/>
            <a:ext cx="3219488" cy="8767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18677-4439-7063-D1CD-6C07BAB72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AE46948A-4B34-983E-F0F8-527AD4925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644" y="-7822"/>
            <a:ext cx="14630400" cy="9753600"/>
          </a:xfrm>
          <a:prstGeom prst="rect">
            <a:avLst/>
          </a:prstGeom>
        </p:spPr>
      </p:pic>
      <p:grpSp>
        <p:nvGrpSpPr>
          <p:cNvPr id="3" name="Group 3">
            <a:extLst>
              <a:ext uri="{FF2B5EF4-FFF2-40B4-BE49-F238E27FC236}">
                <a16:creationId xmlns:a16="http://schemas.microsoft.com/office/drawing/2014/main" id="{4A1D92A1-1378-9AB1-2732-0DC712C59E24}"/>
              </a:ext>
            </a:extLst>
          </p:cNvPr>
          <p:cNvGrpSpPr/>
          <p:nvPr/>
        </p:nvGrpSpPr>
        <p:grpSpPr>
          <a:xfrm>
            <a:off x="-2640627" y="-627714"/>
            <a:ext cx="12115742" cy="12115742"/>
            <a:chOff x="0" y="0"/>
            <a:chExt cx="812800" cy="81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31E9F4B-CEDA-C832-B7B5-61EA55B7F69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EDAE695-46FD-6F4B-8E0D-FF29B39FAFE4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/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9720513C-0A6D-F8A0-8AFD-2A6638814824}"/>
              </a:ext>
            </a:extLst>
          </p:cNvPr>
          <p:cNvGrpSpPr/>
          <p:nvPr/>
        </p:nvGrpSpPr>
        <p:grpSpPr>
          <a:xfrm>
            <a:off x="0" y="9385382"/>
            <a:ext cx="18288000" cy="901618"/>
            <a:chOff x="0" y="0"/>
            <a:chExt cx="4816593" cy="237463"/>
          </a:xfrm>
          <a:solidFill>
            <a:srgbClr val="83459A"/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7557247-4F0C-407F-A7A1-54C34AE0A707}"/>
                </a:ext>
              </a:extLst>
            </p:cNvPr>
            <p:cNvSpPr/>
            <p:nvPr/>
          </p:nvSpPr>
          <p:spPr>
            <a:xfrm>
              <a:off x="0" y="0"/>
              <a:ext cx="4816592" cy="237463"/>
            </a:xfrm>
            <a:custGeom>
              <a:avLst/>
              <a:gdLst/>
              <a:ahLst/>
              <a:cxnLst/>
              <a:rect l="l" t="t" r="r" b="b"/>
              <a:pathLst>
                <a:path w="4816592" h="237463">
                  <a:moveTo>
                    <a:pt x="0" y="0"/>
                  </a:moveTo>
                  <a:lnTo>
                    <a:pt x="4816592" y="0"/>
                  </a:lnTo>
                  <a:lnTo>
                    <a:pt x="4816592" y="237463"/>
                  </a:lnTo>
                  <a:lnTo>
                    <a:pt x="0" y="23746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B5309FCD-ACE4-E6ED-F75C-CA0873DF51E7}"/>
                </a:ext>
              </a:extLst>
            </p:cNvPr>
            <p:cNvSpPr txBox="1"/>
            <p:nvPr/>
          </p:nvSpPr>
          <p:spPr>
            <a:xfrm>
              <a:off x="0" y="-47625"/>
              <a:ext cx="4816593" cy="285088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90"/>
                </a:lnSpc>
              </a:pPr>
              <a:endParaRPr dirty="0"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AF171881-3B94-B090-8C33-6AF1AF9D337B}"/>
              </a:ext>
            </a:extLst>
          </p:cNvPr>
          <p:cNvSpPr txBox="1"/>
          <p:nvPr/>
        </p:nvSpPr>
        <p:spPr>
          <a:xfrm>
            <a:off x="1981900" y="3974742"/>
            <a:ext cx="10578577" cy="105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29"/>
              </a:lnSpc>
            </a:pPr>
            <a:r>
              <a:rPr lang="en-US" sz="6909" spc="300" dirty="0">
                <a:latin typeface="Aptos Slab ExtraBold" panose="020B0004020202020204" pitchFamily="34" charset="0"/>
                <a:ea typeface="Open Sans Bold"/>
                <a:cs typeface="Open Sans Bold"/>
                <a:sym typeface="Open Sans Bold"/>
              </a:rPr>
              <a:t>GRACIAS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646E364-A181-805F-441E-2306C58E918C}"/>
              </a:ext>
            </a:extLst>
          </p:cNvPr>
          <p:cNvSpPr txBox="1"/>
          <p:nvPr/>
        </p:nvSpPr>
        <p:spPr>
          <a:xfrm>
            <a:off x="914400" y="9486900"/>
            <a:ext cx="8792064" cy="412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News on Anterior &amp; Posterior Segment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C10E4E9-1168-FD5A-791B-97595AE85CE2}"/>
              </a:ext>
            </a:extLst>
          </p:cNvPr>
          <p:cNvSpPr txBox="1"/>
          <p:nvPr/>
        </p:nvSpPr>
        <p:spPr>
          <a:xfrm>
            <a:off x="13239261" y="9542549"/>
            <a:ext cx="5277339" cy="4122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Valencia 5-6 de </a:t>
            </a:r>
            <a:r>
              <a:rPr lang="en-US" sz="2400" dirty="0" err="1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noviembre</a:t>
            </a:r>
            <a:r>
              <a:rPr lang="en-US" sz="2400" dirty="0">
                <a:solidFill>
                  <a:srgbClr val="FFFFFF"/>
                </a:solidFill>
                <a:latin typeface="Aptos" panose="020B0004020202020204" pitchFamily="34" charset="0"/>
                <a:ea typeface="Open Sans"/>
                <a:cs typeface="Open Sans"/>
                <a:sym typeface="Open Sans"/>
              </a:rPr>
              <a:t> 2026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3E06B5CE-15B9-5838-5F41-521CD368F0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6921"/>
            <a:ext cx="2234182" cy="60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0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542EA585DE94140AEB9AADA6121F10A" ma:contentTypeVersion="13" ma:contentTypeDescription="Crear nuevo documento." ma:contentTypeScope="" ma:versionID="602359ea4758f2992a5b29da412f034f">
  <xsd:schema xmlns:xsd="http://www.w3.org/2001/XMLSchema" xmlns:xs="http://www.w3.org/2001/XMLSchema" xmlns:p="http://schemas.microsoft.com/office/2006/metadata/properties" xmlns:ns2="99c7bcb8-7e84-4dde-90d2-10ef70be046e" xmlns:ns3="f7b46ccd-2a7e-40af-9f44-185f4422ba0e" targetNamespace="http://schemas.microsoft.com/office/2006/metadata/properties" ma:root="true" ma:fieldsID="d689d2a2ddbca5f1adb078976c503a84" ns2:_="" ns3:_="">
    <xsd:import namespace="99c7bcb8-7e84-4dde-90d2-10ef70be046e"/>
    <xsd:import namespace="f7b46ccd-2a7e-40af-9f44-185f4422ba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c7bcb8-7e84-4dde-90d2-10ef70be04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92d9e965-4325-4025-902e-c30c63b079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46ccd-2a7e-40af-9f44-185f4422ba0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ad68ff3-189b-4617-83be-5184cbb099d5}" ma:internalName="TaxCatchAll" ma:showField="CatchAllData" ma:web="f7b46ccd-2a7e-40af-9f44-185f4422ba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b46ccd-2a7e-40af-9f44-185f4422ba0e" xsi:nil="true"/>
    <lcf76f155ced4ddcb4097134ff3c332f xmlns="99c7bcb8-7e84-4dde-90d2-10ef70be046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8CB583E-A3A3-4649-9913-84CA27B723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8A3D071-117F-43C8-8806-C54DB8E21A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9c7bcb8-7e84-4dde-90d2-10ef70be046e"/>
    <ds:schemaRef ds:uri="f7b46ccd-2a7e-40af-9f44-185f4422ba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429B1A-5439-4BB0-9BF9-D31354173430}">
  <ds:schemaRefs>
    <ds:schemaRef ds:uri="http://schemas.microsoft.com/office/2006/metadata/properties"/>
    <ds:schemaRef ds:uri="http://schemas.microsoft.com/office/infopath/2007/PartnerControls"/>
    <ds:schemaRef ds:uri="f7b46ccd-2a7e-40af-9f44-185f4422ba0e"/>
    <ds:schemaRef ds:uri="99c7bcb8-7e84-4dde-90d2-10ef70be046e"/>
  </ds:schemaRefs>
</ds:datastoreItem>
</file>

<file path=docMetadata/LabelInfo.xml><?xml version="1.0" encoding="utf-8"?>
<clbl:labelList xmlns:clbl="http://schemas.microsoft.com/office/2020/mipLabelMetadata">
  <clbl:label id="{da060e56-5e46-475d-8b74-5fb187bd2177}" enabled="0" method="" siteId="{da060e56-5e46-475d-8b74-5fb187bd217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248</Words>
  <Application>Microsoft Office PowerPoint</Application>
  <PresentationFormat>Personalizado</PresentationFormat>
  <Paragraphs>69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Aptos</vt:lpstr>
      <vt:lpstr>Calibri</vt:lpstr>
      <vt:lpstr>Open Sans</vt:lpstr>
      <vt:lpstr>Aptos Slab ExtraBold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presentación IV congreso Sanidad Animal</dc:title>
  <dc:creator>PAULA TORRES CARABAL</dc:creator>
  <cp:lastModifiedBy>PAULA TORRES CARABAL</cp:lastModifiedBy>
  <cp:revision>2</cp:revision>
  <dcterms:created xsi:type="dcterms:W3CDTF">2006-08-16T00:00:00Z</dcterms:created>
  <dcterms:modified xsi:type="dcterms:W3CDTF">2026-09-24T12:43:47Z</dcterms:modified>
  <dc:identifier>DAHD0R5J9T4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0x0101002542EA585DE94140AEB9AADA6121F10A</vt:lpwstr>
  </property>
  <property fmtid="{D5CDD505-2E9C-101B-9397-08002B2CF9AE}" pid="3" name="MediaServiceImageTags">
    <vt:lpwstr/>
  </property>
</Properties>
</file>